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4E13"/>
    <a:srgbClr val="6F6C14"/>
    <a:srgbClr val="1F1795"/>
    <a:srgbClr val="BDC313"/>
    <a:srgbClr val="BAAF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4D7F0-1416-FB4C-BD79-B551DF2CCE19}" v="10" dt="2020-05-26T07:38:41.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5"/>
  </p:normalViewPr>
  <p:slideViewPr>
    <p:cSldViewPr snapToGrid="0" snapToObjects="1">
      <p:cViewPr>
        <p:scale>
          <a:sx n="80" d="100"/>
          <a:sy n="80" d="100"/>
        </p:scale>
        <p:origin x="88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eet The Squad 2">
    <p:spTree>
      <p:nvGrpSpPr>
        <p:cNvPr id="1" name=""/>
        <p:cNvGrpSpPr/>
        <p:nvPr/>
      </p:nvGrpSpPr>
      <p:grpSpPr>
        <a:xfrm>
          <a:off x="0" y="0"/>
          <a:ext cx="0" cy="0"/>
          <a:chOff x="0" y="0"/>
          <a:chExt cx="0" cy="0"/>
        </a:xfrm>
      </p:grpSpPr>
      <p:sp>
        <p:nvSpPr>
          <p:cNvPr id="11" name="Picture Placeholder 13"/>
          <p:cNvSpPr>
            <a:spLocks noGrp="1"/>
          </p:cNvSpPr>
          <p:nvPr>
            <p:ph type="pic" sz="quarter" idx="21"/>
          </p:nvPr>
        </p:nvSpPr>
        <p:spPr>
          <a:xfrm>
            <a:off x="6918951" y="1475200"/>
            <a:ext cx="1277478" cy="1442515"/>
          </a:xfrm>
          <a:effectLst/>
        </p:spPr>
        <p:txBody>
          <a:bodyPr>
            <a:normAutofit/>
          </a:bodyPr>
          <a:lstStyle>
            <a:lvl1pPr marL="0" indent="0">
              <a:buNone/>
              <a:defRPr sz="1800">
                <a:ln>
                  <a:noFill/>
                </a:ln>
                <a:solidFill>
                  <a:schemeClr val="bg1">
                    <a:lumMod val="85000"/>
                  </a:schemeClr>
                </a:solidFill>
              </a:defRPr>
            </a:lvl1pPr>
          </a:lstStyle>
          <a:p>
            <a:r>
              <a:rPr lang="en-GB"/>
              <a:t>Click icon to add picture</a:t>
            </a:r>
            <a:endParaRPr lang="en-US" dirty="0"/>
          </a:p>
        </p:txBody>
      </p:sp>
      <p:sp>
        <p:nvSpPr>
          <p:cNvPr id="16" name="Picture Placeholder 13"/>
          <p:cNvSpPr>
            <a:spLocks noGrp="1"/>
          </p:cNvSpPr>
          <p:nvPr>
            <p:ph type="pic" sz="quarter" idx="22"/>
          </p:nvPr>
        </p:nvSpPr>
        <p:spPr>
          <a:xfrm>
            <a:off x="3935373" y="1475200"/>
            <a:ext cx="1277478" cy="1442515"/>
          </a:xfrm>
          <a:effectLst/>
        </p:spPr>
        <p:txBody>
          <a:bodyPr>
            <a:normAutofit/>
          </a:bodyPr>
          <a:lstStyle>
            <a:lvl1pPr marL="0" indent="0">
              <a:buNone/>
              <a:defRPr sz="1800">
                <a:ln>
                  <a:noFill/>
                </a:ln>
                <a:solidFill>
                  <a:schemeClr val="bg1">
                    <a:lumMod val="85000"/>
                  </a:schemeClr>
                </a:solidFill>
              </a:defRPr>
            </a:lvl1pPr>
          </a:lstStyle>
          <a:p>
            <a:r>
              <a:rPr lang="en-GB"/>
              <a:t>Click icon to add picture</a:t>
            </a:r>
            <a:endParaRPr lang="en-US" dirty="0"/>
          </a:p>
        </p:txBody>
      </p:sp>
      <p:sp>
        <p:nvSpPr>
          <p:cNvPr id="22" name="Picture Placeholder 13"/>
          <p:cNvSpPr>
            <a:spLocks noGrp="1"/>
          </p:cNvSpPr>
          <p:nvPr>
            <p:ph type="pic" sz="quarter" idx="23"/>
          </p:nvPr>
        </p:nvSpPr>
        <p:spPr>
          <a:xfrm>
            <a:off x="2439406" y="1475200"/>
            <a:ext cx="1277478" cy="1442515"/>
          </a:xfrm>
          <a:effectLst/>
        </p:spPr>
        <p:txBody>
          <a:bodyPr>
            <a:normAutofit/>
          </a:bodyPr>
          <a:lstStyle>
            <a:lvl1pPr marL="0" indent="0">
              <a:buNone/>
              <a:defRPr sz="1800">
                <a:ln>
                  <a:noFill/>
                </a:ln>
                <a:solidFill>
                  <a:schemeClr val="bg1">
                    <a:lumMod val="85000"/>
                  </a:schemeClr>
                </a:solidFill>
              </a:defRPr>
            </a:lvl1pPr>
          </a:lstStyle>
          <a:p>
            <a:r>
              <a:rPr lang="en-GB"/>
              <a:t>Click icon to add picture</a:t>
            </a:r>
            <a:endParaRPr lang="en-US" dirty="0"/>
          </a:p>
        </p:txBody>
      </p:sp>
      <p:sp>
        <p:nvSpPr>
          <p:cNvPr id="25" name="Picture Placeholder 13"/>
          <p:cNvSpPr>
            <a:spLocks noGrp="1"/>
          </p:cNvSpPr>
          <p:nvPr>
            <p:ph type="pic" sz="quarter" idx="24"/>
          </p:nvPr>
        </p:nvSpPr>
        <p:spPr>
          <a:xfrm>
            <a:off x="951795" y="1475200"/>
            <a:ext cx="1277478" cy="1442515"/>
          </a:xfrm>
          <a:effectLst/>
        </p:spPr>
        <p:txBody>
          <a:bodyPr>
            <a:normAutofit/>
          </a:bodyPr>
          <a:lstStyle>
            <a:lvl1pPr marL="0" indent="0">
              <a:buNone/>
              <a:defRPr sz="1800">
                <a:ln>
                  <a:noFill/>
                </a:ln>
                <a:solidFill>
                  <a:schemeClr val="bg1">
                    <a:lumMod val="85000"/>
                  </a:schemeClr>
                </a:solidFill>
              </a:defRPr>
            </a:lvl1pPr>
          </a:lstStyle>
          <a:p>
            <a:r>
              <a:rPr lang="en-GB"/>
              <a:t>Click icon to add picture</a:t>
            </a:r>
            <a:endParaRPr lang="en-US" dirty="0"/>
          </a:p>
        </p:txBody>
      </p:sp>
      <p:sp>
        <p:nvSpPr>
          <p:cNvPr id="28" name="Picture Placeholder 13"/>
          <p:cNvSpPr>
            <a:spLocks noGrp="1"/>
          </p:cNvSpPr>
          <p:nvPr>
            <p:ph type="pic" sz="quarter" idx="25"/>
          </p:nvPr>
        </p:nvSpPr>
        <p:spPr>
          <a:xfrm>
            <a:off x="5422984" y="1475200"/>
            <a:ext cx="1277478" cy="1442515"/>
          </a:xfrm>
          <a:effectLst/>
        </p:spPr>
        <p:txBody>
          <a:bodyPr>
            <a:normAutofit/>
          </a:bodyPr>
          <a:lstStyle>
            <a:lvl1pPr marL="0" indent="0">
              <a:buNone/>
              <a:defRPr sz="1800">
                <a:ln>
                  <a:noFill/>
                </a:ln>
                <a:solidFill>
                  <a:schemeClr val="bg1">
                    <a:lumMod val="85000"/>
                  </a:schemeClr>
                </a:solidFill>
              </a:defRPr>
            </a:lvl1pPr>
          </a:lstStyle>
          <a:p>
            <a:r>
              <a:rPr lang="en-GB"/>
              <a:t>Click icon to add picture</a:t>
            </a:r>
            <a:endParaRPr lang="en-US" dirty="0"/>
          </a:p>
        </p:txBody>
      </p:sp>
    </p:spTree>
    <p:extLst>
      <p:ext uri="{BB962C8B-B14F-4D97-AF65-F5344CB8AC3E}">
        <p14:creationId xmlns:p14="http://schemas.microsoft.com/office/powerpoint/2010/main" val="12985598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Meet The Squad 2">
    <p:spTree>
      <p:nvGrpSpPr>
        <p:cNvPr id="1" name=""/>
        <p:cNvGrpSpPr/>
        <p:nvPr/>
      </p:nvGrpSpPr>
      <p:grpSpPr>
        <a:xfrm>
          <a:off x="0" y="0"/>
          <a:ext cx="0" cy="0"/>
          <a:chOff x="0" y="0"/>
          <a:chExt cx="0" cy="0"/>
        </a:xfrm>
      </p:grpSpPr>
      <p:sp>
        <p:nvSpPr>
          <p:cNvPr id="12" name="Picture Placeholder 13"/>
          <p:cNvSpPr>
            <a:spLocks noGrp="1" noChangeAspect="1"/>
          </p:cNvSpPr>
          <p:nvPr>
            <p:ph type="pic" sz="quarter" idx="14" hasCustomPrompt="1"/>
          </p:nvPr>
        </p:nvSpPr>
        <p:spPr>
          <a:xfrm>
            <a:off x="6881352" y="1285810"/>
            <a:ext cx="1506157" cy="1504805"/>
          </a:xfrm>
          <a:prstGeom prst="ellipse">
            <a:avLst/>
          </a:prstGeom>
        </p:spPr>
        <p:txBody>
          <a:bodyPr>
            <a:noAutofit/>
          </a:bodyPr>
          <a:lstStyle>
            <a:lvl1pPr marL="0" indent="0">
              <a:lnSpc>
                <a:spcPct val="130000"/>
              </a:lnSpc>
              <a:buNone/>
              <a:defRPr sz="1000" baseline="0"/>
            </a:lvl1pPr>
          </a:lstStyle>
          <a:p>
            <a:r>
              <a:rPr lang="en-US" dirty="0"/>
              <a:t>Drag  Your Picture Here</a:t>
            </a:r>
          </a:p>
        </p:txBody>
      </p:sp>
      <p:sp>
        <p:nvSpPr>
          <p:cNvPr id="17" name="Picture Placeholder 13"/>
          <p:cNvSpPr>
            <a:spLocks noGrp="1" noChangeAspect="1"/>
          </p:cNvSpPr>
          <p:nvPr>
            <p:ph type="pic" sz="quarter" idx="15" hasCustomPrompt="1"/>
          </p:nvPr>
        </p:nvSpPr>
        <p:spPr>
          <a:xfrm>
            <a:off x="4800369" y="1285810"/>
            <a:ext cx="1506157" cy="1504805"/>
          </a:xfrm>
          <a:prstGeom prst="ellipse">
            <a:avLst/>
          </a:prstGeom>
        </p:spPr>
        <p:txBody>
          <a:bodyPr>
            <a:noAutofit/>
          </a:bodyPr>
          <a:lstStyle>
            <a:lvl1pPr marL="0" indent="0">
              <a:lnSpc>
                <a:spcPct val="130000"/>
              </a:lnSpc>
              <a:buNone/>
              <a:defRPr sz="1000" baseline="0"/>
            </a:lvl1pPr>
          </a:lstStyle>
          <a:p>
            <a:r>
              <a:rPr lang="en-US" dirty="0"/>
              <a:t>Drag  Your Picture Here</a:t>
            </a:r>
          </a:p>
        </p:txBody>
      </p:sp>
      <p:sp>
        <p:nvSpPr>
          <p:cNvPr id="21" name="Picture Placeholder 13"/>
          <p:cNvSpPr>
            <a:spLocks noGrp="1" noChangeAspect="1"/>
          </p:cNvSpPr>
          <p:nvPr>
            <p:ph type="pic" sz="quarter" idx="16" hasCustomPrompt="1"/>
          </p:nvPr>
        </p:nvSpPr>
        <p:spPr>
          <a:xfrm>
            <a:off x="2789531" y="1285810"/>
            <a:ext cx="1506157" cy="1504805"/>
          </a:xfrm>
          <a:prstGeom prst="ellipse">
            <a:avLst/>
          </a:prstGeom>
        </p:spPr>
        <p:txBody>
          <a:bodyPr>
            <a:noAutofit/>
          </a:bodyPr>
          <a:lstStyle>
            <a:lvl1pPr marL="0" indent="0">
              <a:lnSpc>
                <a:spcPct val="130000"/>
              </a:lnSpc>
              <a:buNone/>
              <a:defRPr sz="1000" baseline="0"/>
            </a:lvl1pPr>
          </a:lstStyle>
          <a:p>
            <a:r>
              <a:rPr lang="en-US" dirty="0"/>
              <a:t>Drag  Your Picture Here</a:t>
            </a:r>
          </a:p>
        </p:txBody>
      </p:sp>
      <p:sp>
        <p:nvSpPr>
          <p:cNvPr id="27" name="Picture Placeholder 13"/>
          <p:cNvSpPr>
            <a:spLocks noGrp="1" noChangeAspect="1"/>
          </p:cNvSpPr>
          <p:nvPr>
            <p:ph type="pic" sz="quarter" idx="17" hasCustomPrompt="1"/>
          </p:nvPr>
        </p:nvSpPr>
        <p:spPr>
          <a:xfrm>
            <a:off x="708547" y="1285810"/>
            <a:ext cx="1506157" cy="1504805"/>
          </a:xfrm>
          <a:prstGeom prst="ellipse">
            <a:avLst/>
          </a:prstGeom>
        </p:spPr>
        <p:txBody>
          <a:bodyPr>
            <a:noAutofit/>
          </a:bodyPr>
          <a:lstStyle>
            <a:lvl1pPr marL="0" indent="0">
              <a:lnSpc>
                <a:spcPct val="130000"/>
              </a:lnSpc>
              <a:buNone/>
              <a:defRPr sz="1000" baseline="0"/>
            </a:lvl1pPr>
          </a:lstStyle>
          <a:p>
            <a:r>
              <a:rPr lang="en-US" dirty="0"/>
              <a:t>Drag  Your Picture Here</a:t>
            </a:r>
          </a:p>
        </p:txBody>
      </p:sp>
    </p:spTree>
    <p:extLst>
      <p:ext uri="{BB962C8B-B14F-4D97-AF65-F5344CB8AC3E}">
        <p14:creationId xmlns:p14="http://schemas.microsoft.com/office/powerpoint/2010/main" val="23319929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app mockup">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0" y="1"/>
            <a:ext cx="9144000" cy="3246825"/>
          </a:xfrm>
          <a:prstGeom prst="rect">
            <a:avLst/>
          </a:prstGeom>
          <a:noFill/>
        </p:spPr>
        <p:txBody>
          <a:bodyPr vert="horz" anchor="t"/>
          <a:lstStyle>
            <a:lvl1pPr>
              <a:defRPr sz="1000">
                <a:solidFill>
                  <a:srgbClr val="FFFFFF"/>
                </a:solidFill>
              </a:defRPr>
            </a:lvl1pPr>
          </a:lstStyle>
          <a:p>
            <a:r>
              <a:rPr lang="en-GB"/>
              <a:t>Click icon to add picture</a:t>
            </a:r>
            <a:endParaRPr lang="en-US" dirty="0"/>
          </a:p>
        </p:txBody>
      </p:sp>
      <p:sp>
        <p:nvSpPr>
          <p:cNvPr id="20" name="Picture Placeholder 16"/>
          <p:cNvSpPr>
            <a:spLocks noGrp="1"/>
          </p:cNvSpPr>
          <p:nvPr>
            <p:ph type="pic" sz="quarter" idx="14"/>
          </p:nvPr>
        </p:nvSpPr>
        <p:spPr>
          <a:xfrm>
            <a:off x="1961671" y="1059582"/>
            <a:ext cx="1404156" cy="2538282"/>
          </a:xfrm>
          <a:prstGeom prst="rect">
            <a:avLst/>
          </a:prstGeom>
          <a:noFill/>
        </p:spPr>
        <p:txBody>
          <a:bodyPr vert="horz" anchor="t"/>
          <a:lstStyle>
            <a:lvl1pPr>
              <a:defRPr sz="1000">
                <a:solidFill>
                  <a:srgbClr val="FFFFFF"/>
                </a:solidFill>
              </a:defRPr>
            </a:lvl1pPr>
          </a:lstStyle>
          <a:p>
            <a:r>
              <a:rPr lang="en-GB"/>
              <a:t>Click icon to add picture</a:t>
            </a:r>
            <a:endParaRPr lang="en-US" dirty="0"/>
          </a:p>
        </p:txBody>
      </p:sp>
    </p:spTree>
    <p:extLst>
      <p:ext uri="{BB962C8B-B14F-4D97-AF65-F5344CB8AC3E}">
        <p14:creationId xmlns:p14="http://schemas.microsoft.com/office/powerpoint/2010/main" val="19322034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iPhone">
    <p:spTree>
      <p:nvGrpSpPr>
        <p:cNvPr id="1" name=""/>
        <p:cNvGrpSpPr/>
        <p:nvPr/>
      </p:nvGrpSpPr>
      <p:grpSpPr>
        <a:xfrm>
          <a:off x="0" y="0"/>
          <a:ext cx="0" cy="0"/>
          <a:chOff x="0" y="0"/>
          <a:chExt cx="0" cy="0"/>
        </a:xfrm>
      </p:grpSpPr>
      <p:sp>
        <p:nvSpPr>
          <p:cNvPr id="15" name="Picture Placeholder 16"/>
          <p:cNvSpPr>
            <a:spLocks noGrp="1"/>
          </p:cNvSpPr>
          <p:nvPr>
            <p:ph type="pic" sz="quarter" idx="14"/>
          </p:nvPr>
        </p:nvSpPr>
        <p:spPr>
          <a:xfrm>
            <a:off x="3950932" y="1777166"/>
            <a:ext cx="1215135" cy="2187243"/>
          </a:xfrm>
          <a:prstGeom prst="rect">
            <a:avLst/>
          </a:prstGeom>
          <a:noFill/>
        </p:spPr>
        <p:txBody>
          <a:bodyPr vert="horz" anchor="t"/>
          <a:lstStyle>
            <a:lvl1pPr>
              <a:defRPr sz="1000">
                <a:solidFill>
                  <a:srgbClr val="FFFFFF"/>
                </a:solidFill>
              </a:defRPr>
            </a:lvl1pPr>
          </a:lstStyle>
          <a:p>
            <a:r>
              <a:rPr lang="en-GB"/>
              <a:t>Click icon to add picture</a:t>
            </a:r>
            <a:endParaRPr lang="en-US" dirty="0"/>
          </a:p>
        </p:txBody>
      </p:sp>
    </p:spTree>
    <p:extLst>
      <p:ext uri="{BB962C8B-B14F-4D97-AF65-F5344CB8AC3E}">
        <p14:creationId xmlns:p14="http://schemas.microsoft.com/office/powerpoint/2010/main" val="7286321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am Layout 3">
    <p:spTree>
      <p:nvGrpSpPr>
        <p:cNvPr id="1" name=""/>
        <p:cNvGrpSpPr/>
        <p:nvPr/>
      </p:nvGrpSpPr>
      <p:grpSpPr>
        <a:xfrm>
          <a:off x="0" y="0"/>
          <a:ext cx="0" cy="0"/>
          <a:chOff x="0" y="0"/>
          <a:chExt cx="0" cy="0"/>
        </a:xfrm>
      </p:grpSpPr>
      <p:sp>
        <p:nvSpPr>
          <p:cNvPr id="10" name="Picture Placeholder 13"/>
          <p:cNvSpPr>
            <a:spLocks noGrp="1" noChangeAspect="1"/>
          </p:cNvSpPr>
          <p:nvPr>
            <p:ph type="pic" sz="quarter" idx="10" hasCustomPrompt="1"/>
          </p:nvPr>
        </p:nvSpPr>
        <p:spPr>
          <a:xfrm>
            <a:off x="2455233" y="1377714"/>
            <a:ext cx="944957" cy="944108"/>
          </a:xfrm>
          <a:prstGeom prst="ellipse">
            <a:avLst/>
          </a:prstGeom>
        </p:spPr>
        <p:txBody>
          <a:bodyPr>
            <a:noAutofit/>
          </a:bodyPr>
          <a:lstStyle>
            <a:lvl1pPr marL="0" indent="0">
              <a:lnSpc>
                <a:spcPct val="130000"/>
              </a:lnSpc>
              <a:buNone/>
              <a:defRPr sz="1000" baseline="0"/>
            </a:lvl1pPr>
          </a:lstStyle>
          <a:p>
            <a:r>
              <a:rPr lang="en-US" dirty="0"/>
              <a:t>Drag  Your Picture Here</a:t>
            </a:r>
          </a:p>
        </p:txBody>
      </p:sp>
      <p:sp>
        <p:nvSpPr>
          <p:cNvPr id="20" name="Picture Placeholder 13"/>
          <p:cNvSpPr>
            <a:spLocks noGrp="1" noChangeAspect="1"/>
          </p:cNvSpPr>
          <p:nvPr>
            <p:ph type="pic" sz="quarter" idx="11" hasCustomPrompt="1"/>
          </p:nvPr>
        </p:nvSpPr>
        <p:spPr>
          <a:xfrm>
            <a:off x="4100713" y="1377714"/>
            <a:ext cx="944957" cy="944108"/>
          </a:xfrm>
          <a:prstGeom prst="ellipse">
            <a:avLst/>
          </a:prstGeom>
        </p:spPr>
        <p:txBody>
          <a:bodyPr>
            <a:noAutofit/>
          </a:bodyPr>
          <a:lstStyle>
            <a:lvl1pPr marL="0" indent="0">
              <a:lnSpc>
                <a:spcPct val="130000"/>
              </a:lnSpc>
              <a:buNone/>
              <a:defRPr sz="1000" baseline="0"/>
            </a:lvl1pPr>
          </a:lstStyle>
          <a:p>
            <a:r>
              <a:rPr lang="en-US" dirty="0"/>
              <a:t>Drag  Your Picture Here</a:t>
            </a:r>
          </a:p>
        </p:txBody>
      </p:sp>
      <p:sp>
        <p:nvSpPr>
          <p:cNvPr id="21" name="Picture Placeholder 13"/>
          <p:cNvSpPr>
            <a:spLocks noGrp="1" noChangeAspect="1"/>
          </p:cNvSpPr>
          <p:nvPr>
            <p:ph type="pic" sz="quarter" idx="12" hasCustomPrompt="1"/>
          </p:nvPr>
        </p:nvSpPr>
        <p:spPr>
          <a:xfrm>
            <a:off x="5731320" y="1377714"/>
            <a:ext cx="944957" cy="944108"/>
          </a:xfrm>
          <a:prstGeom prst="ellipse">
            <a:avLst/>
          </a:prstGeom>
        </p:spPr>
        <p:txBody>
          <a:bodyPr>
            <a:noAutofit/>
          </a:bodyPr>
          <a:lstStyle>
            <a:lvl1pPr marL="0" indent="0">
              <a:lnSpc>
                <a:spcPct val="130000"/>
              </a:lnSpc>
              <a:buNone/>
              <a:defRPr sz="1000" baseline="0"/>
            </a:lvl1pPr>
          </a:lstStyle>
          <a:p>
            <a:r>
              <a:rPr lang="en-US" dirty="0"/>
              <a:t>Drag  Your Picture Here</a:t>
            </a:r>
          </a:p>
        </p:txBody>
      </p:sp>
      <p:sp>
        <p:nvSpPr>
          <p:cNvPr id="22" name="Picture Placeholder 13"/>
          <p:cNvSpPr>
            <a:spLocks noGrp="1" noChangeAspect="1"/>
          </p:cNvSpPr>
          <p:nvPr>
            <p:ph type="pic" sz="quarter" idx="13" hasCustomPrompt="1"/>
          </p:nvPr>
        </p:nvSpPr>
        <p:spPr>
          <a:xfrm>
            <a:off x="7386078" y="1377714"/>
            <a:ext cx="944957" cy="944108"/>
          </a:xfrm>
          <a:prstGeom prst="ellipse">
            <a:avLst/>
          </a:prstGeom>
        </p:spPr>
        <p:txBody>
          <a:bodyPr>
            <a:noAutofit/>
          </a:bodyPr>
          <a:lstStyle>
            <a:lvl1pPr marL="0" indent="0">
              <a:lnSpc>
                <a:spcPct val="130000"/>
              </a:lnSpc>
              <a:buNone/>
              <a:defRPr sz="1000" baseline="0"/>
            </a:lvl1pPr>
          </a:lstStyle>
          <a:p>
            <a:r>
              <a:rPr lang="en-US" dirty="0"/>
              <a:t>Drag  Your Picture Here</a:t>
            </a:r>
          </a:p>
        </p:txBody>
      </p:sp>
      <p:sp>
        <p:nvSpPr>
          <p:cNvPr id="23" name="Picture Placeholder 13"/>
          <p:cNvSpPr>
            <a:spLocks noGrp="1" noChangeAspect="1"/>
          </p:cNvSpPr>
          <p:nvPr>
            <p:ph type="pic" sz="quarter" idx="14" hasCustomPrompt="1"/>
          </p:nvPr>
        </p:nvSpPr>
        <p:spPr>
          <a:xfrm>
            <a:off x="808833" y="1377714"/>
            <a:ext cx="944957" cy="944108"/>
          </a:xfrm>
          <a:prstGeom prst="ellipse">
            <a:avLst/>
          </a:prstGeom>
        </p:spPr>
        <p:txBody>
          <a:bodyPr>
            <a:noAutofit/>
          </a:bodyPr>
          <a:lstStyle>
            <a:lvl1pPr marL="0" indent="0">
              <a:lnSpc>
                <a:spcPct val="130000"/>
              </a:lnSpc>
              <a:buNone/>
              <a:defRPr sz="1000" baseline="0"/>
            </a:lvl1pPr>
          </a:lstStyle>
          <a:p>
            <a:r>
              <a:rPr lang="en-US" dirty="0"/>
              <a:t>Drag  Your Picture Here</a:t>
            </a:r>
          </a:p>
        </p:txBody>
      </p:sp>
      <p:sp>
        <p:nvSpPr>
          <p:cNvPr id="24" name="Picture Placeholder 13"/>
          <p:cNvSpPr>
            <a:spLocks noGrp="1" noChangeAspect="1"/>
          </p:cNvSpPr>
          <p:nvPr>
            <p:ph type="pic" sz="quarter" idx="15" hasCustomPrompt="1"/>
          </p:nvPr>
        </p:nvSpPr>
        <p:spPr>
          <a:xfrm>
            <a:off x="2455233" y="2906665"/>
            <a:ext cx="944957" cy="944108"/>
          </a:xfrm>
          <a:prstGeom prst="ellipse">
            <a:avLst/>
          </a:prstGeom>
        </p:spPr>
        <p:txBody>
          <a:bodyPr>
            <a:noAutofit/>
          </a:bodyPr>
          <a:lstStyle>
            <a:lvl1pPr marL="0" indent="0">
              <a:lnSpc>
                <a:spcPct val="130000"/>
              </a:lnSpc>
              <a:buNone/>
              <a:defRPr sz="1000" baseline="0"/>
            </a:lvl1pPr>
          </a:lstStyle>
          <a:p>
            <a:r>
              <a:rPr lang="en-US" dirty="0"/>
              <a:t>Drag  Your Picture Here</a:t>
            </a:r>
          </a:p>
        </p:txBody>
      </p:sp>
      <p:sp>
        <p:nvSpPr>
          <p:cNvPr id="25" name="Picture Placeholder 13"/>
          <p:cNvSpPr>
            <a:spLocks noGrp="1" noChangeAspect="1"/>
          </p:cNvSpPr>
          <p:nvPr>
            <p:ph type="pic" sz="quarter" idx="16" hasCustomPrompt="1"/>
          </p:nvPr>
        </p:nvSpPr>
        <p:spPr>
          <a:xfrm>
            <a:off x="4100713" y="2906665"/>
            <a:ext cx="944957" cy="944108"/>
          </a:xfrm>
          <a:prstGeom prst="ellipse">
            <a:avLst/>
          </a:prstGeom>
        </p:spPr>
        <p:txBody>
          <a:bodyPr>
            <a:noAutofit/>
          </a:bodyPr>
          <a:lstStyle>
            <a:lvl1pPr marL="0" indent="0">
              <a:lnSpc>
                <a:spcPct val="130000"/>
              </a:lnSpc>
              <a:buNone/>
              <a:defRPr sz="1000" baseline="0"/>
            </a:lvl1pPr>
          </a:lstStyle>
          <a:p>
            <a:r>
              <a:rPr lang="en-US" dirty="0"/>
              <a:t>Drag  Your Picture Here</a:t>
            </a:r>
          </a:p>
        </p:txBody>
      </p:sp>
      <p:sp>
        <p:nvSpPr>
          <p:cNvPr id="26" name="Picture Placeholder 13"/>
          <p:cNvSpPr>
            <a:spLocks noGrp="1" noChangeAspect="1"/>
          </p:cNvSpPr>
          <p:nvPr>
            <p:ph type="pic" sz="quarter" idx="17" hasCustomPrompt="1"/>
          </p:nvPr>
        </p:nvSpPr>
        <p:spPr>
          <a:xfrm>
            <a:off x="5731320" y="2906665"/>
            <a:ext cx="944957" cy="944108"/>
          </a:xfrm>
          <a:prstGeom prst="ellipse">
            <a:avLst/>
          </a:prstGeom>
        </p:spPr>
        <p:txBody>
          <a:bodyPr>
            <a:noAutofit/>
          </a:bodyPr>
          <a:lstStyle>
            <a:lvl1pPr marL="0" indent="0">
              <a:lnSpc>
                <a:spcPct val="130000"/>
              </a:lnSpc>
              <a:buNone/>
              <a:defRPr sz="1000" baseline="0"/>
            </a:lvl1pPr>
          </a:lstStyle>
          <a:p>
            <a:r>
              <a:rPr lang="en-US" dirty="0"/>
              <a:t>Drag  Your Picture Here</a:t>
            </a:r>
          </a:p>
        </p:txBody>
      </p:sp>
      <p:sp>
        <p:nvSpPr>
          <p:cNvPr id="27" name="Picture Placeholder 13"/>
          <p:cNvSpPr>
            <a:spLocks noGrp="1" noChangeAspect="1"/>
          </p:cNvSpPr>
          <p:nvPr>
            <p:ph type="pic" sz="quarter" idx="18" hasCustomPrompt="1"/>
          </p:nvPr>
        </p:nvSpPr>
        <p:spPr>
          <a:xfrm>
            <a:off x="7386078" y="2906665"/>
            <a:ext cx="944957" cy="944108"/>
          </a:xfrm>
          <a:prstGeom prst="ellipse">
            <a:avLst/>
          </a:prstGeom>
        </p:spPr>
        <p:txBody>
          <a:bodyPr>
            <a:noAutofit/>
          </a:bodyPr>
          <a:lstStyle>
            <a:lvl1pPr marL="0" indent="0">
              <a:lnSpc>
                <a:spcPct val="130000"/>
              </a:lnSpc>
              <a:buNone/>
              <a:defRPr sz="1000" baseline="0"/>
            </a:lvl1pPr>
          </a:lstStyle>
          <a:p>
            <a:r>
              <a:rPr lang="en-US" dirty="0"/>
              <a:t>Drag  Your Picture Here</a:t>
            </a:r>
          </a:p>
        </p:txBody>
      </p:sp>
      <p:sp>
        <p:nvSpPr>
          <p:cNvPr id="28" name="Picture Placeholder 13"/>
          <p:cNvSpPr>
            <a:spLocks noGrp="1" noChangeAspect="1"/>
          </p:cNvSpPr>
          <p:nvPr>
            <p:ph type="pic" sz="quarter" idx="19" hasCustomPrompt="1"/>
          </p:nvPr>
        </p:nvSpPr>
        <p:spPr>
          <a:xfrm>
            <a:off x="808833" y="2906665"/>
            <a:ext cx="944957" cy="944108"/>
          </a:xfrm>
          <a:prstGeom prst="ellipse">
            <a:avLst/>
          </a:prstGeom>
        </p:spPr>
        <p:txBody>
          <a:bodyPr>
            <a:noAutofit/>
          </a:bodyPr>
          <a:lstStyle>
            <a:lvl1pPr marL="0" indent="0">
              <a:lnSpc>
                <a:spcPct val="130000"/>
              </a:lnSpc>
              <a:buNone/>
              <a:defRPr sz="1000" baseline="0"/>
            </a:lvl1pPr>
          </a:lstStyle>
          <a:p>
            <a:r>
              <a:rPr lang="en-US" dirty="0"/>
              <a:t>Drag  Your Picture Here</a:t>
            </a:r>
          </a:p>
        </p:txBody>
      </p:sp>
    </p:spTree>
    <p:extLst>
      <p:ext uri="{BB962C8B-B14F-4D97-AF65-F5344CB8AC3E}">
        <p14:creationId xmlns:p14="http://schemas.microsoft.com/office/powerpoint/2010/main" val="150605732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Portfolio 1">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134695" y="1207627"/>
            <a:ext cx="1713479" cy="1527977"/>
          </a:xfrm>
          <a:prstGeom prst="rect">
            <a:avLst/>
          </a:prstGeom>
        </p:spPr>
        <p:txBody>
          <a:bodyPr>
            <a:normAutofit/>
          </a:bodyPr>
          <a:lstStyle>
            <a:lvl1pPr>
              <a:defRPr sz="1200"/>
            </a:lvl1pPr>
          </a:lstStyle>
          <a:p>
            <a:r>
              <a:rPr lang="en-GB"/>
              <a:t>Click icon to add picture</a:t>
            </a:r>
            <a:endParaRPr lang="en-US" dirty="0"/>
          </a:p>
        </p:txBody>
      </p:sp>
      <p:sp>
        <p:nvSpPr>
          <p:cNvPr id="14" name="Picture Placeholder 12"/>
          <p:cNvSpPr>
            <a:spLocks noGrp="1"/>
          </p:cNvSpPr>
          <p:nvPr>
            <p:ph type="pic" sz="quarter" idx="11"/>
          </p:nvPr>
        </p:nvSpPr>
        <p:spPr>
          <a:xfrm>
            <a:off x="2848174" y="1207627"/>
            <a:ext cx="1713479" cy="1527977"/>
          </a:xfrm>
          <a:prstGeom prst="rect">
            <a:avLst/>
          </a:prstGeom>
        </p:spPr>
        <p:txBody>
          <a:bodyPr>
            <a:normAutofit/>
          </a:bodyPr>
          <a:lstStyle>
            <a:lvl1pPr>
              <a:defRPr sz="1200"/>
            </a:lvl1pPr>
          </a:lstStyle>
          <a:p>
            <a:r>
              <a:rPr lang="en-GB"/>
              <a:t>Click icon to add picture</a:t>
            </a:r>
            <a:endParaRPr lang="en-US" dirty="0"/>
          </a:p>
        </p:txBody>
      </p:sp>
      <p:sp>
        <p:nvSpPr>
          <p:cNvPr id="15" name="Picture Placeholder 12"/>
          <p:cNvSpPr>
            <a:spLocks noGrp="1"/>
          </p:cNvSpPr>
          <p:nvPr>
            <p:ph type="pic" sz="quarter" idx="12"/>
          </p:nvPr>
        </p:nvSpPr>
        <p:spPr>
          <a:xfrm>
            <a:off x="4561654" y="1207627"/>
            <a:ext cx="1713479" cy="1527977"/>
          </a:xfrm>
          <a:prstGeom prst="rect">
            <a:avLst/>
          </a:prstGeom>
        </p:spPr>
        <p:txBody>
          <a:bodyPr>
            <a:normAutofit/>
          </a:bodyPr>
          <a:lstStyle>
            <a:lvl1pPr>
              <a:defRPr sz="1200"/>
            </a:lvl1pPr>
          </a:lstStyle>
          <a:p>
            <a:r>
              <a:rPr lang="en-GB"/>
              <a:t>Click icon to add picture</a:t>
            </a:r>
            <a:endParaRPr lang="en-US" dirty="0"/>
          </a:p>
        </p:txBody>
      </p:sp>
      <p:sp>
        <p:nvSpPr>
          <p:cNvPr id="16" name="Picture Placeholder 12"/>
          <p:cNvSpPr>
            <a:spLocks noGrp="1"/>
          </p:cNvSpPr>
          <p:nvPr>
            <p:ph type="pic" sz="quarter" idx="13"/>
          </p:nvPr>
        </p:nvSpPr>
        <p:spPr>
          <a:xfrm>
            <a:off x="6275133" y="1207627"/>
            <a:ext cx="1713479" cy="1527977"/>
          </a:xfrm>
          <a:prstGeom prst="rect">
            <a:avLst/>
          </a:prstGeom>
        </p:spPr>
        <p:txBody>
          <a:bodyPr>
            <a:normAutofit/>
          </a:bodyPr>
          <a:lstStyle>
            <a:lvl1pPr>
              <a:defRPr sz="1200"/>
            </a:lvl1pPr>
          </a:lstStyle>
          <a:p>
            <a:r>
              <a:rPr lang="en-GB"/>
              <a:t>Click icon to add picture</a:t>
            </a:r>
            <a:endParaRPr lang="en-US" dirty="0"/>
          </a:p>
        </p:txBody>
      </p:sp>
      <p:sp>
        <p:nvSpPr>
          <p:cNvPr id="17" name="Picture Placeholder 12"/>
          <p:cNvSpPr>
            <a:spLocks noGrp="1"/>
          </p:cNvSpPr>
          <p:nvPr>
            <p:ph type="pic" sz="quarter" idx="14"/>
          </p:nvPr>
        </p:nvSpPr>
        <p:spPr>
          <a:xfrm>
            <a:off x="1134695" y="2735604"/>
            <a:ext cx="1713479" cy="1527977"/>
          </a:xfrm>
          <a:prstGeom prst="rect">
            <a:avLst/>
          </a:prstGeom>
        </p:spPr>
        <p:txBody>
          <a:bodyPr>
            <a:normAutofit/>
          </a:bodyPr>
          <a:lstStyle>
            <a:lvl1pPr>
              <a:defRPr sz="1200"/>
            </a:lvl1pPr>
          </a:lstStyle>
          <a:p>
            <a:r>
              <a:rPr lang="en-GB"/>
              <a:t>Click icon to add picture</a:t>
            </a:r>
            <a:endParaRPr lang="en-US" dirty="0"/>
          </a:p>
        </p:txBody>
      </p:sp>
      <p:sp>
        <p:nvSpPr>
          <p:cNvPr id="18" name="Picture Placeholder 12"/>
          <p:cNvSpPr>
            <a:spLocks noGrp="1"/>
          </p:cNvSpPr>
          <p:nvPr>
            <p:ph type="pic" sz="quarter" idx="15"/>
          </p:nvPr>
        </p:nvSpPr>
        <p:spPr>
          <a:xfrm>
            <a:off x="2848174" y="2735604"/>
            <a:ext cx="1713479" cy="1527977"/>
          </a:xfrm>
          <a:prstGeom prst="rect">
            <a:avLst/>
          </a:prstGeom>
        </p:spPr>
        <p:txBody>
          <a:bodyPr>
            <a:normAutofit/>
          </a:bodyPr>
          <a:lstStyle>
            <a:lvl1pPr>
              <a:defRPr sz="1200"/>
            </a:lvl1pPr>
          </a:lstStyle>
          <a:p>
            <a:r>
              <a:rPr lang="en-GB"/>
              <a:t>Click icon to add picture</a:t>
            </a:r>
            <a:endParaRPr lang="en-US" dirty="0"/>
          </a:p>
        </p:txBody>
      </p:sp>
      <p:sp>
        <p:nvSpPr>
          <p:cNvPr id="19" name="Picture Placeholder 12"/>
          <p:cNvSpPr>
            <a:spLocks noGrp="1"/>
          </p:cNvSpPr>
          <p:nvPr>
            <p:ph type="pic" sz="quarter" idx="16"/>
          </p:nvPr>
        </p:nvSpPr>
        <p:spPr>
          <a:xfrm>
            <a:off x="4561654" y="2735604"/>
            <a:ext cx="1713479" cy="1527977"/>
          </a:xfrm>
          <a:prstGeom prst="rect">
            <a:avLst/>
          </a:prstGeom>
        </p:spPr>
        <p:txBody>
          <a:bodyPr>
            <a:normAutofit/>
          </a:bodyPr>
          <a:lstStyle>
            <a:lvl1pPr>
              <a:defRPr sz="1200"/>
            </a:lvl1pPr>
          </a:lstStyle>
          <a:p>
            <a:r>
              <a:rPr lang="en-GB"/>
              <a:t>Click icon to add picture</a:t>
            </a:r>
            <a:endParaRPr lang="en-US" dirty="0"/>
          </a:p>
        </p:txBody>
      </p:sp>
      <p:sp>
        <p:nvSpPr>
          <p:cNvPr id="20" name="Picture Placeholder 12"/>
          <p:cNvSpPr>
            <a:spLocks noGrp="1"/>
          </p:cNvSpPr>
          <p:nvPr>
            <p:ph type="pic" sz="quarter" idx="17"/>
          </p:nvPr>
        </p:nvSpPr>
        <p:spPr>
          <a:xfrm>
            <a:off x="6275133" y="2735604"/>
            <a:ext cx="1713479" cy="1527977"/>
          </a:xfrm>
          <a:prstGeom prst="rect">
            <a:avLst/>
          </a:prstGeom>
        </p:spPr>
        <p:txBody>
          <a:bodyPr>
            <a:normAutofit/>
          </a:bodyPr>
          <a:lstStyle>
            <a:lvl1pPr>
              <a:defRPr sz="1200"/>
            </a:lvl1pPr>
          </a:lstStyle>
          <a:p>
            <a:r>
              <a:rPr lang="en-GB"/>
              <a:t>Click icon to add picture</a:t>
            </a:r>
            <a:endParaRPr lang="en-US" dirty="0"/>
          </a:p>
        </p:txBody>
      </p:sp>
    </p:spTree>
    <p:extLst>
      <p:ext uri="{BB962C8B-B14F-4D97-AF65-F5344CB8AC3E}">
        <p14:creationId xmlns:p14="http://schemas.microsoft.com/office/powerpoint/2010/main" val="3976094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ortfolio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p:nvPr>
        </p:nvSpPr>
        <p:spPr>
          <a:xfrm>
            <a:off x="507454" y="1301222"/>
            <a:ext cx="1350000" cy="1350000"/>
          </a:xfrm>
        </p:spPr>
        <p:txBody>
          <a:bodyPr rtlCol="0">
            <a:normAutofit/>
          </a:bodyPr>
          <a:lstStyle>
            <a:lvl1pPr marL="0" indent="0">
              <a:buNone/>
              <a:defRPr sz="1000">
                <a:latin typeface="Lato Light"/>
                <a:cs typeface="Lato Light"/>
              </a:defRPr>
            </a:lvl1pPr>
          </a:lstStyle>
          <a:p>
            <a:pPr lvl="0"/>
            <a:r>
              <a:rPr lang="en-GB" noProof="0"/>
              <a:t>Click icon to add picture</a:t>
            </a:r>
            <a:endParaRPr lang="id-ID" noProof="0" dirty="0"/>
          </a:p>
        </p:txBody>
      </p:sp>
      <p:sp>
        <p:nvSpPr>
          <p:cNvPr id="26" name="Picture Placeholder 24"/>
          <p:cNvSpPr>
            <a:spLocks noGrp="1" noChangeAspect="1"/>
          </p:cNvSpPr>
          <p:nvPr>
            <p:ph type="pic" sz="quarter" idx="14"/>
          </p:nvPr>
        </p:nvSpPr>
        <p:spPr>
          <a:xfrm>
            <a:off x="1861436" y="2658535"/>
            <a:ext cx="1350000" cy="1350000"/>
          </a:xfrm>
        </p:spPr>
        <p:txBody>
          <a:bodyPr rtlCol="0">
            <a:normAutofit/>
          </a:bodyPr>
          <a:lstStyle>
            <a:lvl1pPr marL="0" indent="0">
              <a:buNone/>
              <a:defRPr sz="1000">
                <a:latin typeface="Lato Light"/>
                <a:cs typeface="Lato Light"/>
              </a:defRPr>
            </a:lvl1pPr>
          </a:lstStyle>
          <a:p>
            <a:pPr lvl="0"/>
            <a:r>
              <a:rPr lang="en-GB" noProof="0"/>
              <a:t>Click icon to add picture</a:t>
            </a:r>
            <a:endParaRPr lang="id-ID" noProof="0" dirty="0"/>
          </a:p>
        </p:txBody>
      </p:sp>
      <p:sp>
        <p:nvSpPr>
          <p:cNvPr id="37" name="Picture Placeholder 24"/>
          <p:cNvSpPr>
            <a:spLocks noGrp="1" noChangeAspect="1"/>
          </p:cNvSpPr>
          <p:nvPr>
            <p:ph type="pic" sz="quarter" idx="15"/>
          </p:nvPr>
        </p:nvSpPr>
        <p:spPr>
          <a:xfrm>
            <a:off x="3222407" y="1301222"/>
            <a:ext cx="1350000" cy="1350000"/>
          </a:xfrm>
        </p:spPr>
        <p:txBody>
          <a:bodyPr rtlCol="0">
            <a:normAutofit/>
          </a:bodyPr>
          <a:lstStyle>
            <a:lvl1pPr marL="0" indent="0">
              <a:buNone/>
              <a:defRPr sz="1000">
                <a:latin typeface="Lato Light"/>
                <a:cs typeface="Lato Light"/>
              </a:defRPr>
            </a:lvl1pPr>
          </a:lstStyle>
          <a:p>
            <a:pPr lvl="0"/>
            <a:r>
              <a:rPr lang="en-GB" noProof="0"/>
              <a:t>Click icon to add picture</a:t>
            </a:r>
            <a:endParaRPr lang="id-ID" noProof="0" dirty="0"/>
          </a:p>
        </p:txBody>
      </p:sp>
      <p:sp>
        <p:nvSpPr>
          <p:cNvPr id="38" name="Picture Placeholder 24"/>
          <p:cNvSpPr>
            <a:spLocks noGrp="1" noChangeAspect="1"/>
          </p:cNvSpPr>
          <p:nvPr>
            <p:ph type="pic" sz="quarter" idx="16"/>
          </p:nvPr>
        </p:nvSpPr>
        <p:spPr>
          <a:xfrm>
            <a:off x="4576388" y="2658535"/>
            <a:ext cx="1350000" cy="1350000"/>
          </a:xfrm>
        </p:spPr>
        <p:txBody>
          <a:bodyPr rtlCol="0">
            <a:normAutofit/>
          </a:bodyPr>
          <a:lstStyle>
            <a:lvl1pPr marL="0" indent="0">
              <a:buNone/>
              <a:defRPr sz="1000">
                <a:latin typeface="Lato Light"/>
                <a:cs typeface="Lato Light"/>
              </a:defRPr>
            </a:lvl1pPr>
          </a:lstStyle>
          <a:p>
            <a:pPr lvl="0"/>
            <a:r>
              <a:rPr lang="en-GB" noProof="0"/>
              <a:t>Click icon to add picture</a:t>
            </a:r>
            <a:endParaRPr lang="id-ID" noProof="0" dirty="0"/>
          </a:p>
        </p:txBody>
      </p:sp>
      <p:sp>
        <p:nvSpPr>
          <p:cNvPr id="41" name="Picture Placeholder 24"/>
          <p:cNvSpPr>
            <a:spLocks noGrp="1" noChangeAspect="1"/>
          </p:cNvSpPr>
          <p:nvPr>
            <p:ph type="pic" sz="quarter" idx="17"/>
          </p:nvPr>
        </p:nvSpPr>
        <p:spPr>
          <a:xfrm>
            <a:off x="5932014" y="1301222"/>
            <a:ext cx="1350000" cy="1350000"/>
          </a:xfrm>
        </p:spPr>
        <p:txBody>
          <a:bodyPr rtlCol="0">
            <a:normAutofit/>
          </a:bodyPr>
          <a:lstStyle>
            <a:lvl1pPr marL="0" indent="0">
              <a:buNone/>
              <a:defRPr sz="1000">
                <a:latin typeface="Lato Light"/>
                <a:cs typeface="Lato Light"/>
              </a:defRPr>
            </a:lvl1pPr>
          </a:lstStyle>
          <a:p>
            <a:pPr lvl="0"/>
            <a:r>
              <a:rPr lang="en-GB" noProof="0"/>
              <a:t>Click icon to add picture</a:t>
            </a:r>
            <a:endParaRPr lang="id-ID" noProof="0" dirty="0"/>
          </a:p>
        </p:txBody>
      </p:sp>
      <p:sp>
        <p:nvSpPr>
          <p:cNvPr id="42" name="Picture Placeholder 24"/>
          <p:cNvSpPr>
            <a:spLocks noGrp="1" noChangeAspect="1"/>
          </p:cNvSpPr>
          <p:nvPr>
            <p:ph type="pic" sz="quarter" idx="18"/>
          </p:nvPr>
        </p:nvSpPr>
        <p:spPr>
          <a:xfrm>
            <a:off x="7290760" y="2658535"/>
            <a:ext cx="1350000" cy="1350000"/>
          </a:xfrm>
        </p:spPr>
        <p:txBody>
          <a:bodyPr rtlCol="0">
            <a:normAutofit/>
          </a:bodyPr>
          <a:lstStyle>
            <a:lvl1pPr marL="0" indent="0">
              <a:buNone/>
              <a:defRPr sz="1000">
                <a:latin typeface="Lato Light"/>
                <a:cs typeface="Lato Light"/>
              </a:defRPr>
            </a:lvl1pPr>
          </a:lstStyle>
          <a:p>
            <a:pPr lvl="0"/>
            <a:r>
              <a:rPr lang="en-GB" noProof="0"/>
              <a:t>Click icon to add picture</a:t>
            </a:r>
            <a:endParaRPr lang="id-ID" noProof="0" dirty="0"/>
          </a:p>
        </p:txBody>
      </p:sp>
    </p:spTree>
    <p:extLst>
      <p:ext uri="{BB962C8B-B14F-4D97-AF65-F5344CB8AC3E}">
        <p14:creationId xmlns:p14="http://schemas.microsoft.com/office/powerpoint/2010/main" val="461044479"/>
      </p:ext>
    </p:extLst>
  </p:cSld>
  <p:clrMapOvr>
    <a:masterClrMapping/>
  </p:clrMapOvr>
  <p:transition spd="med" advClick="0" advTm="2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Portfolio 3">
    <p:spTree>
      <p:nvGrpSpPr>
        <p:cNvPr id="1" name=""/>
        <p:cNvGrpSpPr/>
        <p:nvPr/>
      </p:nvGrpSpPr>
      <p:grpSpPr>
        <a:xfrm>
          <a:off x="0" y="0"/>
          <a:ext cx="0" cy="0"/>
          <a:chOff x="0" y="0"/>
          <a:chExt cx="0" cy="0"/>
        </a:xfrm>
      </p:grpSpPr>
      <p:sp>
        <p:nvSpPr>
          <p:cNvPr id="14" name="Picture Placeholder 12"/>
          <p:cNvSpPr>
            <a:spLocks noGrp="1"/>
          </p:cNvSpPr>
          <p:nvPr>
            <p:ph type="pic" sz="quarter" idx="11"/>
          </p:nvPr>
        </p:nvSpPr>
        <p:spPr>
          <a:xfrm>
            <a:off x="3452019" y="1320527"/>
            <a:ext cx="2286000" cy="2286000"/>
          </a:xfrm>
          <a:prstGeom prst="rect">
            <a:avLst/>
          </a:prstGeom>
        </p:spPr>
        <p:txBody>
          <a:bodyPr>
            <a:normAutofit/>
          </a:bodyPr>
          <a:lstStyle>
            <a:lvl1pPr>
              <a:defRPr sz="1200"/>
            </a:lvl1pPr>
          </a:lstStyle>
          <a:p>
            <a:r>
              <a:rPr lang="en-GB"/>
              <a:t>Click icon to add picture</a:t>
            </a:r>
            <a:endParaRPr lang="en-US" dirty="0"/>
          </a:p>
        </p:txBody>
      </p:sp>
      <p:sp>
        <p:nvSpPr>
          <p:cNvPr id="17" name="Picture Placeholder 12"/>
          <p:cNvSpPr>
            <a:spLocks noGrp="1"/>
          </p:cNvSpPr>
          <p:nvPr>
            <p:ph type="pic" sz="quarter" idx="14"/>
          </p:nvPr>
        </p:nvSpPr>
        <p:spPr>
          <a:xfrm>
            <a:off x="866716" y="1333526"/>
            <a:ext cx="2286000" cy="2286000"/>
          </a:xfrm>
          <a:prstGeom prst="rect">
            <a:avLst/>
          </a:prstGeom>
        </p:spPr>
        <p:txBody>
          <a:bodyPr>
            <a:normAutofit/>
          </a:bodyPr>
          <a:lstStyle>
            <a:lvl1pPr>
              <a:defRPr sz="1200"/>
            </a:lvl1pPr>
          </a:lstStyle>
          <a:p>
            <a:r>
              <a:rPr lang="en-GB"/>
              <a:t>Click icon to add picture</a:t>
            </a:r>
            <a:endParaRPr lang="en-US" dirty="0"/>
          </a:p>
        </p:txBody>
      </p:sp>
      <p:sp>
        <p:nvSpPr>
          <p:cNvPr id="19" name="Picture Placeholder 12"/>
          <p:cNvSpPr>
            <a:spLocks noGrp="1"/>
          </p:cNvSpPr>
          <p:nvPr>
            <p:ph type="pic" sz="quarter" idx="16"/>
          </p:nvPr>
        </p:nvSpPr>
        <p:spPr>
          <a:xfrm>
            <a:off x="6041157" y="1333526"/>
            <a:ext cx="2286000" cy="2286000"/>
          </a:xfrm>
          <a:prstGeom prst="rect">
            <a:avLst/>
          </a:prstGeom>
        </p:spPr>
        <p:txBody>
          <a:bodyPr>
            <a:normAutofit/>
          </a:bodyPr>
          <a:lstStyle>
            <a:lvl1pPr>
              <a:defRPr sz="1200"/>
            </a:lvl1pPr>
          </a:lstStyle>
          <a:p>
            <a:r>
              <a:rPr lang="en-GB"/>
              <a:t>Click icon to add picture</a:t>
            </a:r>
            <a:endParaRPr lang="en-US" dirty="0"/>
          </a:p>
        </p:txBody>
      </p:sp>
    </p:spTree>
    <p:extLst>
      <p:ext uri="{BB962C8B-B14F-4D97-AF65-F5344CB8AC3E}">
        <p14:creationId xmlns:p14="http://schemas.microsoft.com/office/powerpoint/2010/main" val="2768902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Portfolio 4">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547307" y="1746970"/>
            <a:ext cx="3216722" cy="2868479"/>
          </a:xfrm>
          <a:prstGeom prst="rect">
            <a:avLst/>
          </a:prstGeom>
        </p:spPr>
        <p:txBody>
          <a:bodyPr>
            <a:normAutofit/>
          </a:bodyPr>
          <a:lstStyle>
            <a:lvl1pPr>
              <a:defRPr sz="1200"/>
            </a:lvl1pPr>
          </a:lstStyle>
          <a:p>
            <a:r>
              <a:rPr lang="en-GB"/>
              <a:t>Click icon to add picture</a:t>
            </a:r>
            <a:endParaRPr lang="en-US" dirty="0"/>
          </a:p>
        </p:txBody>
      </p:sp>
      <p:sp>
        <p:nvSpPr>
          <p:cNvPr id="18" name="Picture Placeholder 12"/>
          <p:cNvSpPr>
            <a:spLocks noGrp="1"/>
          </p:cNvSpPr>
          <p:nvPr>
            <p:ph type="pic" sz="quarter" idx="15"/>
          </p:nvPr>
        </p:nvSpPr>
        <p:spPr>
          <a:xfrm>
            <a:off x="3778141" y="3181211"/>
            <a:ext cx="1608361" cy="1434239"/>
          </a:xfrm>
          <a:prstGeom prst="rect">
            <a:avLst/>
          </a:prstGeom>
        </p:spPr>
        <p:txBody>
          <a:bodyPr>
            <a:normAutofit/>
          </a:bodyPr>
          <a:lstStyle>
            <a:lvl1pPr>
              <a:defRPr sz="1200"/>
            </a:lvl1pPr>
          </a:lstStyle>
          <a:p>
            <a:r>
              <a:rPr lang="en-GB"/>
              <a:t>Click icon to add picture</a:t>
            </a:r>
            <a:endParaRPr lang="en-US" dirty="0"/>
          </a:p>
        </p:txBody>
      </p:sp>
      <p:sp>
        <p:nvSpPr>
          <p:cNvPr id="19" name="Picture Placeholder 12"/>
          <p:cNvSpPr>
            <a:spLocks noGrp="1"/>
          </p:cNvSpPr>
          <p:nvPr>
            <p:ph type="pic" sz="quarter" idx="16"/>
          </p:nvPr>
        </p:nvSpPr>
        <p:spPr>
          <a:xfrm>
            <a:off x="5405317" y="3181211"/>
            <a:ext cx="1608361" cy="1434239"/>
          </a:xfrm>
          <a:prstGeom prst="rect">
            <a:avLst/>
          </a:prstGeom>
        </p:spPr>
        <p:txBody>
          <a:bodyPr>
            <a:normAutofit/>
          </a:bodyPr>
          <a:lstStyle>
            <a:lvl1pPr>
              <a:defRPr sz="1200"/>
            </a:lvl1pPr>
          </a:lstStyle>
          <a:p>
            <a:r>
              <a:rPr lang="en-GB"/>
              <a:t>Click icon to add picture</a:t>
            </a:r>
            <a:endParaRPr lang="en-US" dirty="0"/>
          </a:p>
        </p:txBody>
      </p:sp>
      <p:sp>
        <p:nvSpPr>
          <p:cNvPr id="20" name="Picture Placeholder 12"/>
          <p:cNvSpPr>
            <a:spLocks noGrp="1"/>
          </p:cNvSpPr>
          <p:nvPr>
            <p:ph type="pic" sz="quarter" idx="17"/>
          </p:nvPr>
        </p:nvSpPr>
        <p:spPr>
          <a:xfrm>
            <a:off x="7027789" y="3181211"/>
            <a:ext cx="1608361" cy="1434239"/>
          </a:xfrm>
          <a:prstGeom prst="rect">
            <a:avLst/>
          </a:prstGeom>
        </p:spPr>
        <p:txBody>
          <a:bodyPr>
            <a:normAutofit/>
          </a:bodyPr>
          <a:lstStyle>
            <a:lvl1pPr>
              <a:defRPr sz="1200"/>
            </a:lvl1pPr>
          </a:lstStyle>
          <a:p>
            <a:r>
              <a:rPr lang="en-GB"/>
              <a:t>Click icon to add picture</a:t>
            </a:r>
            <a:endParaRPr lang="en-US" dirty="0"/>
          </a:p>
        </p:txBody>
      </p:sp>
    </p:spTree>
    <p:extLst>
      <p:ext uri="{BB962C8B-B14F-4D97-AF65-F5344CB8AC3E}">
        <p14:creationId xmlns:p14="http://schemas.microsoft.com/office/powerpoint/2010/main" val="422348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mage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191" y="0"/>
            <a:ext cx="9144000" cy="5143500"/>
          </a:xfrm>
          <a:effectLst/>
        </p:spPr>
        <p:txBody>
          <a:bodyPr>
            <a:normAutofit/>
          </a:bodyPr>
          <a:lstStyle>
            <a:lvl1pPr marL="0" indent="0">
              <a:buNone/>
              <a:defRPr sz="1800">
                <a:ln>
                  <a:noFill/>
                </a:ln>
                <a:solidFill>
                  <a:schemeClr val="bg1">
                    <a:lumMod val="85000"/>
                  </a:schemeClr>
                </a:solidFill>
              </a:defRPr>
            </a:lvl1pPr>
          </a:lstStyle>
          <a:p>
            <a:r>
              <a:rPr lang="en-GB"/>
              <a:t>Click icon to add picture</a:t>
            </a:r>
            <a:endParaRPr lang="en-US" dirty="0"/>
          </a:p>
        </p:txBody>
      </p:sp>
    </p:spTree>
    <p:extLst>
      <p:ext uri="{BB962C8B-B14F-4D97-AF65-F5344CB8AC3E}">
        <p14:creationId xmlns:p14="http://schemas.microsoft.com/office/powerpoint/2010/main" val="7355361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bout Us">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043056" y="1633537"/>
            <a:ext cx="7057430" cy="1900238"/>
          </a:xfrm>
          <a:effectLst/>
        </p:spPr>
        <p:txBody>
          <a:bodyPr>
            <a:normAutofit/>
          </a:bodyPr>
          <a:lstStyle>
            <a:lvl1pPr marL="0" indent="0">
              <a:buNone/>
              <a:defRPr sz="1800">
                <a:ln>
                  <a:noFill/>
                </a:ln>
                <a:solidFill>
                  <a:schemeClr val="bg1">
                    <a:lumMod val="85000"/>
                  </a:schemeClr>
                </a:solidFill>
              </a:defRPr>
            </a:lvl1pPr>
          </a:lstStyle>
          <a:p>
            <a:r>
              <a:rPr lang="en-GB"/>
              <a:t>Click icon to add picture</a:t>
            </a:r>
            <a:endParaRPr lang="en-US" dirty="0"/>
          </a:p>
        </p:txBody>
      </p:sp>
    </p:spTree>
    <p:extLst>
      <p:ext uri="{BB962C8B-B14F-4D97-AF65-F5344CB8AC3E}">
        <p14:creationId xmlns:p14="http://schemas.microsoft.com/office/powerpoint/2010/main" val="38374770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bjectives">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4573192" y="0"/>
            <a:ext cx="4570809" cy="5143500"/>
          </a:xfrm>
          <a:effectLst/>
        </p:spPr>
        <p:txBody>
          <a:bodyPr>
            <a:normAutofit/>
          </a:bodyPr>
          <a:lstStyle>
            <a:lvl1pPr marL="0" indent="0">
              <a:buNone/>
              <a:defRPr sz="1800">
                <a:ln>
                  <a:noFill/>
                </a:ln>
                <a:solidFill>
                  <a:schemeClr val="bg1">
                    <a:lumMod val="85000"/>
                  </a:schemeClr>
                </a:solidFill>
              </a:defRPr>
            </a:lvl1pPr>
          </a:lstStyle>
          <a:p>
            <a:r>
              <a:rPr lang="en-GB"/>
              <a:t>Click icon to add picture</a:t>
            </a:r>
            <a:endParaRPr lang="en-US" dirty="0"/>
          </a:p>
        </p:txBody>
      </p:sp>
    </p:spTree>
    <p:extLst>
      <p:ext uri="{BB962C8B-B14F-4D97-AF65-F5344CB8AC3E}">
        <p14:creationId xmlns:p14="http://schemas.microsoft.com/office/powerpoint/2010/main" val="24592401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sion">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4789123" y="2290935"/>
            <a:ext cx="3488647" cy="1900238"/>
          </a:xfrm>
          <a:effectLst/>
        </p:spPr>
        <p:txBody>
          <a:bodyPr>
            <a:normAutofit/>
          </a:bodyPr>
          <a:lstStyle>
            <a:lvl1pPr marL="0" indent="0">
              <a:buNone/>
              <a:defRPr sz="1800">
                <a:ln>
                  <a:noFill/>
                </a:ln>
                <a:solidFill>
                  <a:schemeClr val="bg1">
                    <a:lumMod val="85000"/>
                  </a:schemeClr>
                </a:solidFill>
              </a:defRPr>
            </a:lvl1pPr>
          </a:lstStyle>
          <a:p>
            <a:r>
              <a:rPr lang="en-GB"/>
              <a:t>Click icon to add picture</a:t>
            </a:r>
            <a:endParaRPr lang="en-US" dirty="0"/>
          </a:p>
        </p:txBody>
      </p:sp>
    </p:spTree>
    <p:extLst>
      <p:ext uri="{BB962C8B-B14F-4D97-AF65-F5344CB8AC3E}">
        <p14:creationId xmlns:p14="http://schemas.microsoft.com/office/powerpoint/2010/main" val="330090457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c Mockup">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3220154" y="1759942"/>
            <a:ext cx="2714032" cy="1632593"/>
          </a:xfrm>
          <a:effectLst/>
        </p:spPr>
        <p:txBody>
          <a:bodyPr>
            <a:normAutofit/>
          </a:bodyPr>
          <a:lstStyle>
            <a:lvl1pPr marL="0" indent="0">
              <a:buNone/>
              <a:defRPr sz="1800">
                <a:ln>
                  <a:noFill/>
                </a:ln>
                <a:solidFill>
                  <a:schemeClr val="bg1">
                    <a:lumMod val="85000"/>
                  </a:schemeClr>
                </a:solidFill>
              </a:defRPr>
            </a:lvl1pPr>
          </a:lstStyle>
          <a:p>
            <a:r>
              <a:rPr lang="en-GB"/>
              <a:t>Click icon to add picture</a:t>
            </a:r>
            <a:endParaRPr lang="en-US" dirty="0"/>
          </a:p>
        </p:txBody>
      </p:sp>
    </p:spTree>
    <p:extLst>
      <p:ext uri="{BB962C8B-B14F-4D97-AF65-F5344CB8AC3E}">
        <p14:creationId xmlns:p14="http://schemas.microsoft.com/office/powerpoint/2010/main" val="24363487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Pad Mockup 2">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3693954" y="1785007"/>
            <a:ext cx="1771762" cy="2375746"/>
          </a:xfrm>
          <a:effectLst/>
        </p:spPr>
        <p:txBody>
          <a:bodyPr>
            <a:normAutofit/>
          </a:bodyPr>
          <a:lstStyle>
            <a:lvl1pPr marL="0" indent="0">
              <a:buNone/>
              <a:defRPr sz="1800">
                <a:ln>
                  <a:noFill/>
                </a:ln>
                <a:solidFill>
                  <a:schemeClr val="bg1">
                    <a:lumMod val="85000"/>
                  </a:schemeClr>
                </a:solidFill>
              </a:defRPr>
            </a:lvl1pPr>
          </a:lstStyle>
          <a:p>
            <a:r>
              <a:rPr lang="en-GB"/>
              <a:t>Click icon to add picture</a:t>
            </a:r>
            <a:endParaRPr lang="en-US" dirty="0"/>
          </a:p>
        </p:txBody>
      </p:sp>
    </p:spTree>
    <p:extLst>
      <p:ext uri="{BB962C8B-B14F-4D97-AF65-F5344CB8AC3E}">
        <p14:creationId xmlns:p14="http://schemas.microsoft.com/office/powerpoint/2010/main" val="384000459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Web Mockup">
    <p:spTree>
      <p:nvGrpSpPr>
        <p:cNvPr id="1" name=""/>
        <p:cNvGrpSpPr/>
        <p:nvPr/>
      </p:nvGrpSpPr>
      <p:grpSpPr>
        <a:xfrm>
          <a:off x="0" y="0"/>
          <a:ext cx="0" cy="0"/>
          <a:chOff x="0" y="0"/>
          <a:chExt cx="0" cy="0"/>
        </a:xfrm>
      </p:grpSpPr>
      <p:sp>
        <p:nvSpPr>
          <p:cNvPr id="28" name="Picture Placeholder 13"/>
          <p:cNvSpPr>
            <a:spLocks noGrp="1"/>
          </p:cNvSpPr>
          <p:nvPr>
            <p:ph type="pic" sz="quarter" idx="13"/>
          </p:nvPr>
        </p:nvSpPr>
        <p:spPr>
          <a:xfrm>
            <a:off x="4573192" y="1968815"/>
            <a:ext cx="3965647" cy="2233164"/>
          </a:xfrm>
          <a:effectLst/>
        </p:spPr>
        <p:txBody>
          <a:bodyPr>
            <a:normAutofit/>
          </a:bodyPr>
          <a:lstStyle>
            <a:lvl1pPr marL="0" indent="0">
              <a:buNone/>
              <a:defRPr sz="1800">
                <a:ln>
                  <a:noFill/>
                </a:ln>
                <a:solidFill>
                  <a:schemeClr val="bg1">
                    <a:lumMod val="85000"/>
                  </a:schemeClr>
                </a:solidFill>
              </a:defRPr>
            </a:lvl1pPr>
          </a:lstStyle>
          <a:p>
            <a:r>
              <a:rPr lang="en-GB"/>
              <a:t>Click icon to add picture</a:t>
            </a:r>
            <a:endParaRPr lang="en-US" dirty="0"/>
          </a:p>
        </p:txBody>
      </p:sp>
    </p:spTree>
    <p:extLst>
      <p:ext uri="{BB962C8B-B14F-4D97-AF65-F5344CB8AC3E}">
        <p14:creationId xmlns:p14="http://schemas.microsoft.com/office/powerpoint/2010/main" val="155478065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eet CEO PlaceHolder">
    <p:spTree>
      <p:nvGrpSpPr>
        <p:cNvPr id="1" name=""/>
        <p:cNvGrpSpPr/>
        <p:nvPr/>
      </p:nvGrpSpPr>
      <p:grpSpPr>
        <a:xfrm>
          <a:off x="0" y="0"/>
          <a:ext cx="0" cy="0"/>
          <a:chOff x="0" y="0"/>
          <a:chExt cx="0" cy="0"/>
        </a:xfrm>
      </p:grpSpPr>
      <p:sp>
        <p:nvSpPr>
          <p:cNvPr id="120" name="Picture Placeholder 13"/>
          <p:cNvSpPr>
            <a:spLocks noGrp="1"/>
          </p:cNvSpPr>
          <p:nvPr>
            <p:ph type="pic" sz="quarter" idx="18"/>
          </p:nvPr>
        </p:nvSpPr>
        <p:spPr>
          <a:xfrm>
            <a:off x="894238" y="1865114"/>
            <a:ext cx="1470896" cy="1442515"/>
          </a:xfrm>
          <a:effectLst/>
        </p:spPr>
        <p:txBody>
          <a:bodyPr>
            <a:normAutofit/>
          </a:bodyPr>
          <a:lstStyle>
            <a:lvl1pPr marL="0" indent="0">
              <a:buNone/>
              <a:defRPr sz="1800">
                <a:ln>
                  <a:noFill/>
                </a:ln>
                <a:solidFill>
                  <a:schemeClr val="bg1">
                    <a:lumMod val="85000"/>
                  </a:schemeClr>
                </a:solidFill>
              </a:defRPr>
            </a:lvl1pPr>
          </a:lstStyle>
          <a:p>
            <a:r>
              <a:rPr lang="en-GB"/>
              <a:t>Click icon to add picture</a:t>
            </a:r>
            <a:endParaRPr lang="en-US" dirty="0"/>
          </a:p>
        </p:txBody>
      </p:sp>
    </p:spTree>
    <p:extLst>
      <p:ext uri="{BB962C8B-B14F-4D97-AF65-F5344CB8AC3E}">
        <p14:creationId xmlns:p14="http://schemas.microsoft.com/office/powerpoint/2010/main" val="18063550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Oval 17"/>
          <p:cNvSpPr>
            <a:spLocks noChangeAspect="1"/>
          </p:cNvSpPr>
          <p:nvPr/>
        </p:nvSpPr>
        <p:spPr>
          <a:xfrm>
            <a:off x="8631714" y="272313"/>
            <a:ext cx="316640" cy="316642"/>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8405" tIns="19202" rIns="38405" bIns="19202" rtlCol="0" anchor="ctr"/>
          <a:lstStyle/>
          <a:p>
            <a:pPr algn="ctr"/>
            <a:endParaRPr lang="en-US">
              <a:solidFill>
                <a:schemeClr val="tx1"/>
              </a:solidFill>
            </a:endParaRPr>
          </a:p>
        </p:txBody>
      </p:sp>
      <p:sp>
        <p:nvSpPr>
          <p:cNvPr id="2" name="Title Placeholder 1"/>
          <p:cNvSpPr>
            <a:spLocks noGrp="1"/>
          </p:cNvSpPr>
          <p:nvPr>
            <p:ph type="title"/>
          </p:nvPr>
        </p:nvSpPr>
        <p:spPr>
          <a:xfrm>
            <a:off x="628650" y="273847"/>
            <a:ext cx="7886700" cy="994172"/>
          </a:xfrm>
          <a:prstGeom prst="rect">
            <a:avLst/>
          </a:prstGeom>
        </p:spPr>
        <p:txBody>
          <a:bodyPr vert="horz" lIns="76794" tIns="38397" rIns="76794" bIns="38397"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76794" tIns="38397" rIns="76794" bIns="38397"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7"/>
            <a:ext cx="2057400" cy="273844"/>
          </a:xfrm>
          <a:prstGeom prst="rect">
            <a:avLst/>
          </a:prstGeom>
        </p:spPr>
        <p:txBody>
          <a:bodyPr vert="horz" lIns="76794" tIns="38397" rIns="76794" bIns="38397" rtlCol="0" anchor="ctr"/>
          <a:lstStyle>
            <a:lvl1pPr algn="l">
              <a:defRPr sz="1000">
                <a:solidFill>
                  <a:schemeClr val="tx1">
                    <a:tint val="75000"/>
                  </a:schemeClr>
                </a:solidFill>
                <a:latin typeface="Roboto Regular"/>
                <a:cs typeface="Roboto Regular"/>
              </a:defRPr>
            </a:lvl1pPr>
          </a:lstStyle>
          <a:p>
            <a:fld id="{AF5E1609-0456-BD4E-93C0-D53907C48A13}" type="datetimeFigureOut">
              <a:rPr lang="en-US" smtClean="0"/>
              <a:t>6/9/2020</a:t>
            </a:fld>
            <a:endParaRPr lang="en-US"/>
          </a:p>
        </p:txBody>
      </p:sp>
      <p:sp>
        <p:nvSpPr>
          <p:cNvPr id="5" name="Footer Placeholder 4"/>
          <p:cNvSpPr>
            <a:spLocks noGrp="1"/>
          </p:cNvSpPr>
          <p:nvPr>
            <p:ph type="ftr" sz="quarter" idx="3"/>
          </p:nvPr>
        </p:nvSpPr>
        <p:spPr>
          <a:xfrm>
            <a:off x="3028950" y="4767267"/>
            <a:ext cx="3086100" cy="273844"/>
          </a:xfrm>
          <a:prstGeom prst="rect">
            <a:avLst/>
          </a:prstGeom>
        </p:spPr>
        <p:txBody>
          <a:bodyPr vert="horz" lIns="76794" tIns="38397" rIns="76794" bIns="38397" rtlCol="0" anchor="ctr"/>
          <a:lstStyle>
            <a:lvl1pPr algn="ctr">
              <a:defRPr sz="1000">
                <a:solidFill>
                  <a:schemeClr val="tx1">
                    <a:tint val="75000"/>
                  </a:schemeClr>
                </a:solidFill>
                <a:latin typeface="Roboto Regular"/>
                <a:cs typeface="Roboto Regular"/>
              </a:defRPr>
            </a:lvl1pPr>
          </a:lstStyle>
          <a:p>
            <a:endParaRPr lang="en-US"/>
          </a:p>
        </p:txBody>
      </p:sp>
      <p:sp>
        <p:nvSpPr>
          <p:cNvPr id="6" name="Slide Number Placeholder 5"/>
          <p:cNvSpPr>
            <a:spLocks noGrp="1"/>
          </p:cNvSpPr>
          <p:nvPr>
            <p:ph type="sldNum" sz="quarter" idx="4"/>
          </p:nvPr>
        </p:nvSpPr>
        <p:spPr>
          <a:xfrm>
            <a:off x="6457950" y="4767267"/>
            <a:ext cx="2057400" cy="273844"/>
          </a:xfrm>
          <a:prstGeom prst="rect">
            <a:avLst/>
          </a:prstGeom>
        </p:spPr>
        <p:txBody>
          <a:bodyPr vert="horz" lIns="76794" tIns="38397" rIns="76794" bIns="38397" rtlCol="0" anchor="ctr"/>
          <a:lstStyle>
            <a:lvl1pPr algn="r">
              <a:defRPr sz="1000">
                <a:solidFill>
                  <a:schemeClr val="tx1">
                    <a:tint val="75000"/>
                  </a:schemeClr>
                </a:solidFill>
                <a:latin typeface="Roboto Regular"/>
                <a:cs typeface="Roboto Regular"/>
              </a:defRPr>
            </a:lvl1pPr>
          </a:lstStyle>
          <a:p>
            <a:fld id="{F0940C4E-7499-CB49-AA38-DF3DABBDFA55}" type="slidenum">
              <a:rPr lang="en-US" smtClean="0"/>
              <a:t>‹#›</a:t>
            </a:fld>
            <a:endParaRPr lang="en-US"/>
          </a:p>
        </p:txBody>
      </p:sp>
      <p:sp>
        <p:nvSpPr>
          <p:cNvPr id="12" name="TextBox 11"/>
          <p:cNvSpPr txBox="1"/>
          <p:nvPr/>
        </p:nvSpPr>
        <p:spPr>
          <a:xfrm>
            <a:off x="8625470" y="307379"/>
            <a:ext cx="343165" cy="262210"/>
          </a:xfrm>
          <a:prstGeom prst="rect">
            <a:avLst/>
          </a:prstGeom>
          <a:noFill/>
        </p:spPr>
        <p:txBody>
          <a:bodyPr wrap="none" lIns="76794" tIns="38397" rIns="76794" bIns="38397" rtlCol="0">
            <a:spAutoFit/>
          </a:bodyPr>
          <a:lstStyle/>
          <a:p>
            <a:pPr algn="ctr"/>
            <a:fld id="{260E2A6B-A809-4840-BF14-8648BC0BDF87}" type="slidenum">
              <a:rPr lang="id-ID" sz="1200" b="1" smtClean="0">
                <a:solidFill>
                  <a:schemeClr val="bg1"/>
                </a:solidFill>
                <a:latin typeface="Calibri Light"/>
                <a:cs typeface="Calibri Light"/>
              </a:rPr>
              <a:pPr algn="ctr"/>
              <a:t>‹#›</a:t>
            </a:fld>
            <a:endParaRPr lang="id-ID" sz="1200" dirty="0">
              <a:solidFill>
                <a:schemeClr val="bg1"/>
              </a:solidFill>
              <a:latin typeface="Calibri Light"/>
              <a:cs typeface="Calibri Light"/>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767942" rtl="0" eaLnBrk="1" latinLnBrk="0" hangingPunct="1">
        <a:lnSpc>
          <a:spcPct val="90000"/>
        </a:lnSpc>
        <a:spcBef>
          <a:spcPct val="0"/>
        </a:spcBef>
        <a:buNone/>
        <a:defRPr lang="en-US" sz="2500" kern="1200">
          <a:solidFill>
            <a:schemeClr val="tx1"/>
          </a:solidFill>
          <a:latin typeface="Roboto Regular"/>
          <a:ea typeface="+mj-ea"/>
          <a:cs typeface="Roboto Regular"/>
        </a:defRPr>
      </a:lvl1pPr>
    </p:titleStyle>
    <p:bodyStyle>
      <a:lvl1pPr marL="191986" indent="-191986" algn="l" defTabSz="767942" rtl="0" eaLnBrk="1" latinLnBrk="0" hangingPunct="1">
        <a:lnSpc>
          <a:spcPct val="90000"/>
        </a:lnSpc>
        <a:spcBef>
          <a:spcPts val="840"/>
        </a:spcBef>
        <a:buFont typeface="Arial" panose="020B0604020202020204" pitchFamily="34" charset="0"/>
        <a:buChar char="•"/>
        <a:defRPr lang="en-US" sz="2000" kern="1200" dirty="0" smtClean="0">
          <a:solidFill>
            <a:schemeClr val="tx1"/>
          </a:solidFill>
          <a:effectLst/>
          <a:latin typeface="Roboto Regular"/>
          <a:ea typeface="+mn-ea"/>
          <a:cs typeface="Roboto Regular"/>
        </a:defRPr>
      </a:lvl1pPr>
      <a:lvl2pPr marL="575957" indent="-191986" algn="l" defTabSz="767942" rtl="0" eaLnBrk="1" latinLnBrk="0" hangingPunct="1">
        <a:lnSpc>
          <a:spcPct val="90000"/>
        </a:lnSpc>
        <a:spcBef>
          <a:spcPts val="420"/>
        </a:spcBef>
        <a:buFont typeface="Arial" panose="020B0604020202020204" pitchFamily="34" charset="0"/>
        <a:buChar char="•"/>
        <a:defRPr lang="en-US" sz="1700" kern="1200" dirty="0" smtClean="0">
          <a:solidFill>
            <a:schemeClr val="tx1"/>
          </a:solidFill>
          <a:effectLst/>
          <a:latin typeface="Roboto Regular"/>
          <a:ea typeface="+mn-ea"/>
          <a:cs typeface="Roboto Regular"/>
        </a:defRPr>
      </a:lvl2pPr>
      <a:lvl3pPr marL="959928" indent="-191986" algn="l" defTabSz="767942" rtl="0" eaLnBrk="1" latinLnBrk="0" hangingPunct="1">
        <a:lnSpc>
          <a:spcPct val="90000"/>
        </a:lnSpc>
        <a:spcBef>
          <a:spcPts val="420"/>
        </a:spcBef>
        <a:buFont typeface="Arial" panose="020B0604020202020204" pitchFamily="34" charset="0"/>
        <a:buChar char="•"/>
        <a:defRPr lang="en-US" sz="1500" kern="1200" dirty="0" smtClean="0">
          <a:solidFill>
            <a:schemeClr val="tx1"/>
          </a:solidFill>
          <a:effectLst/>
          <a:latin typeface="Roboto Regular"/>
          <a:ea typeface="+mn-ea"/>
          <a:cs typeface="Roboto Regular"/>
        </a:defRPr>
      </a:lvl3pPr>
      <a:lvl4pPr marL="1343899" indent="-191986" algn="l" defTabSz="767942" rtl="0" eaLnBrk="1" latinLnBrk="0" hangingPunct="1">
        <a:lnSpc>
          <a:spcPct val="90000"/>
        </a:lnSpc>
        <a:spcBef>
          <a:spcPts val="420"/>
        </a:spcBef>
        <a:buFont typeface="Arial" panose="020B0604020202020204" pitchFamily="34" charset="0"/>
        <a:buChar char="•"/>
        <a:defRPr lang="en-US" sz="1300" kern="1200" dirty="0" smtClean="0">
          <a:solidFill>
            <a:schemeClr val="tx1"/>
          </a:solidFill>
          <a:effectLst/>
          <a:latin typeface="Roboto Regular"/>
          <a:ea typeface="+mn-ea"/>
          <a:cs typeface="Roboto Regular"/>
        </a:defRPr>
      </a:lvl4pPr>
      <a:lvl5pPr marL="1727870" indent="-191986" algn="l" defTabSz="767942" rtl="0" eaLnBrk="1" latinLnBrk="0" hangingPunct="1">
        <a:lnSpc>
          <a:spcPct val="90000"/>
        </a:lnSpc>
        <a:spcBef>
          <a:spcPts val="420"/>
        </a:spcBef>
        <a:buFont typeface="Arial" panose="020B0604020202020204" pitchFamily="34" charset="0"/>
        <a:buChar char="•"/>
        <a:defRPr lang="en-US" sz="1300" kern="1200" dirty="0">
          <a:solidFill>
            <a:schemeClr val="tx1"/>
          </a:solidFill>
          <a:effectLst/>
          <a:latin typeface="Roboto Regular"/>
          <a:ea typeface="+mn-ea"/>
          <a:cs typeface="Roboto Regular"/>
        </a:defRPr>
      </a:lvl5pPr>
      <a:lvl6pPr marL="2111841" indent="-191986" algn="l" defTabSz="76794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6pPr>
      <a:lvl7pPr marL="2495813" indent="-191986" algn="l" defTabSz="76794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7pPr>
      <a:lvl8pPr marL="2879784" indent="-191986" algn="l" defTabSz="76794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8pPr>
      <a:lvl9pPr marL="3263755" indent="-191986" algn="l" defTabSz="767942" rtl="0" eaLnBrk="1" latinLnBrk="0" hangingPunct="1">
        <a:lnSpc>
          <a:spcPct val="90000"/>
        </a:lnSpc>
        <a:spcBef>
          <a:spcPts val="42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hyperlink" Target="https://bit.ly/uos-tapmi" TargetMode="External"/><Relationship Id="rId5" Type="http://schemas.openxmlformats.org/officeDocument/2006/relationships/image" Target="../media/image4.tif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A77246-BB12-8E45-B46C-661C618BE2DB}"/>
              </a:ext>
            </a:extLst>
          </p:cNvPr>
          <p:cNvSpPr/>
          <p:nvPr/>
        </p:nvSpPr>
        <p:spPr>
          <a:xfrm>
            <a:off x="-34834" y="0"/>
            <a:ext cx="436299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E1CB8C1-ACDE-144C-9C2A-5DBF8F278C21}"/>
              </a:ext>
            </a:extLst>
          </p:cNvPr>
          <p:cNvSpPr/>
          <p:nvPr/>
        </p:nvSpPr>
        <p:spPr>
          <a:xfrm>
            <a:off x="4299260" y="-7266"/>
            <a:ext cx="4850674" cy="5143500"/>
          </a:xfrm>
          <a:prstGeom prst="rect">
            <a:avLst/>
          </a:prstGeom>
          <a:solidFill>
            <a:srgbClr val="5B4E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73EAACE-A54E-144C-A6E3-F71FE6272642}"/>
              </a:ext>
            </a:extLst>
          </p:cNvPr>
          <p:cNvPicPr>
            <a:picLocks noChangeAspect="1"/>
          </p:cNvPicPr>
          <p:nvPr/>
        </p:nvPicPr>
        <p:blipFill>
          <a:blip r:embed="rId2"/>
          <a:stretch>
            <a:fillRect/>
          </a:stretch>
        </p:blipFill>
        <p:spPr>
          <a:xfrm>
            <a:off x="-28900" y="0"/>
            <a:ext cx="4293326" cy="1838702"/>
          </a:xfrm>
          <a:prstGeom prst="rect">
            <a:avLst/>
          </a:prstGeom>
          <a:effectLst>
            <a:outerShdw blurRad="901700" dist="50800" dir="5400000" algn="ctr" rotWithShape="0">
              <a:schemeClr val="bg1">
                <a:alpha val="0"/>
              </a:schemeClr>
            </a:outerShdw>
            <a:reflection endPos="65000" dist="50800" dir="5400000" sy="-100000" algn="bl" rotWithShape="0"/>
          </a:effectLst>
        </p:spPr>
      </p:pic>
      <p:sp>
        <p:nvSpPr>
          <p:cNvPr id="7" name="TextBox 6">
            <a:extLst>
              <a:ext uri="{FF2B5EF4-FFF2-40B4-BE49-F238E27FC236}">
                <a16:creationId xmlns:a16="http://schemas.microsoft.com/office/drawing/2014/main" id="{2CBF00E8-1908-CB46-A9ED-1E506283AEA2}"/>
              </a:ext>
            </a:extLst>
          </p:cNvPr>
          <p:cNvSpPr txBox="1"/>
          <p:nvPr/>
        </p:nvSpPr>
        <p:spPr>
          <a:xfrm>
            <a:off x="222170" y="2129901"/>
            <a:ext cx="3848986" cy="1446550"/>
          </a:xfrm>
          <a:prstGeom prst="rect">
            <a:avLst/>
          </a:prstGeom>
          <a:noFill/>
        </p:spPr>
        <p:txBody>
          <a:bodyPr wrap="square" rtlCol="0">
            <a:spAutoFit/>
          </a:bodyPr>
          <a:lstStyle/>
          <a:p>
            <a:pPr algn="ctr"/>
            <a:r>
              <a:rPr lang="en-US" sz="4000" dirty="0">
                <a:solidFill>
                  <a:schemeClr val="bg1"/>
                </a:solidFill>
              </a:rPr>
              <a:t>Back to Business</a:t>
            </a:r>
          </a:p>
          <a:p>
            <a:pPr algn="ctr"/>
            <a:r>
              <a:rPr lang="en-GB" sz="2400" dirty="0">
                <a:solidFill>
                  <a:schemeClr val="bg1"/>
                </a:solidFill>
              </a:rPr>
              <a:t>Navigating the pandemic and its aftermath </a:t>
            </a:r>
            <a:endParaRPr lang="en-US" sz="2400" dirty="0">
              <a:solidFill>
                <a:schemeClr val="bg1"/>
              </a:solidFill>
            </a:endParaRPr>
          </a:p>
        </p:txBody>
      </p:sp>
      <p:sp>
        <p:nvSpPr>
          <p:cNvPr id="8" name="TextBox 7">
            <a:extLst>
              <a:ext uri="{FF2B5EF4-FFF2-40B4-BE49-F238E27FC236}">
                <a16:creationId xmlns:a16="http://schemas.microsoft.com/office/drawing/2014/main" id="{E21FD922-0DB5-3045-A1C1-28F3F9FE9037}"/>
              </a:ext>
            </a:extLst>
          </p:cNvPr>
          <p:cNvSpPr txBox="1"/>
          <p:nvPr/>
        </p:nvSpPr>
        <p:spPr>
          <a:xfrm>
            <a:off x="204753" y="3867650"/>
            <a:ext cx="3848986" cy="646331"/>
          </a:xfrm>
          <a:prstGeom prst="rect">
            <a:avLst/>
          </a:prstGeom>
          <a:noFill/>
        </p:spPr>
        <p:txBody>
          <a:bodyPr wrap="square" rtlCol="0">
            <a:spAutoFit/>
          </a:bodyPr>
          <a:lstStyle/>
          <a:p>
            <a:pPr algn="ctr"/>
            <a:r>
              <a:rPr lang="en-US" sz="2000" dirty="0">
                <a:solidFill>
                  <a:schemeClr val="bg1"/>
                </a:solidFill>
              </a:rPr>
              <a:t>Monday 22</a:t>
            </a:r>
            <a:r>
              <a:rPr lang="en-US" sz="2000" baseline="30000" dirty="0">
                <a:solidFill>
                  <a:schemeClr val="bg1"/>
                </a:solidFill>
              </a:rPr>
              <a:t>nd</a:t>
            </a:r>
            <a:r>
              <a:rPr lang="en-US" sz="2000" dirty="0">
                <a:solidFill>
                  <a:schemeClr val="bg1"/>
                </a:solidFill>
              </a:rPr>
              <a:t> June 2020</a:t>
            </a:r>
          </a:p>
          <a:p>
            <a:pPr algn="ctr"/>
            <a:r>
              <a:rPr lang="en-US" sz="1600" dirty="0">
                <a:solidFill>
                  <a:schemeClr val="bg1"/>
                </a:solidFill>
              </a:rPr>
              <a:t>09.30-11.00am (BST), 14.00-15.30 (IST)</a:t>
            </a:r>
          </a:p>
        </p:txBody>
      </p:sp>
      <p:pic>
        <p:nvPicPr>
          <p:cNvPr id="9" name="Picture 8">
            <a:extLst>
              <a:ext uri="{FF2B5EF4-FFF2-40B4-BE49-F238E27FC236}">
                <a16:creationId xmlns:a16="http://schemas.microsoft.com/office/drawing/2014/main" id="{D7CB414A-7703-C74F-AB15-044C418DB3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7897" y="149845"/>
            <a:ext cx="1941521" cy="420096"/>
          </a:xfrm>
          <a:prstGeom prst="rect">
            <a:avLst/>
          </a:prstGeom>
        </p:spPr>
      </p:pic>
      <p:pic>
        <p:nvPicPr>
          <p:cNvPr id="10" name="Picture 9">
            <a:extLst>
              <a:ext uri="{FF2B5EF4-FFF2-40B4-BE49-F238E27FC236}">
                <a16:creationId xmlns:a16="http://schemas.microsoft.com/office/drawing/2014/main" id="{F7D3024D-9C94-FC45-A8ED-1E2D2292D5DA}"/>
              </a:ext>
            </a:extLst>
          </p:cNvPr>
          <p:cNvPicPr>
            <a:picLocks noChangeAspect="1"/>
          </p:cNvPicPr>
          <p:nvPr/>
        </p:nvPicPr>
        <p:blipFill>
          <a:blip r:embed="rId4"/>
          <a:stretch>
            <a:fillRect/>
          </a:stretch>
        </p:blipFill>
        <p:spPr>
          <a:xfrm>
            <a:off x="3559008" y="-7266"/>
            <a:ext cx="734318" cy="734318"/>
          </a:xfrm>
          <a:prstGeom prst="rect">
            <a:avLst/>
          </a:prstGeom>
        </p:spPr>
      </p:pic>
      <p:sp>
        <p:nvSpPr>
          <p:cNvPr id="13" name="TextBox 12">
            <a:extLst>
              <a:ext uri="{FF2B5EF4-FFF2-40B4-BE49-F238E27FC236}">
                <a16:creationId xmlns:a16="http://schemas.microsoft.com/office/drawing/2014/main" id="{E1F245C3-4554-B248-A3B1-E9E00A0D2EE5}"/>
              </a:ext>
            </a:extLst>
          </p:cNvPr>
          <p:cNvSpPr txBox="1"/>
          <p:nvPr/>
        </p:nvSpPr>
        <p:spPr>
          <a:xfrm>
            <a:off x="4279052" y="203277"/>
            <a:ext cx="4864947" cy="523220"/>
          </a:xfrm>
          <a:prstGeom prst="rect">
            <a:avLst/>
          </a:prstGeom>
          <a:noFill/>
        </p:spPr>
        <p:txBody>
          <a:bodyPr wrap="square" rtlCol="0">
            <a:spAutoFit/>
          </a:bodyPr>
          <a:lstStyle/>
          <a:p>
            <a:pPr algn="ctr"/>
            <a:r>
              <a:rPr lang="en-US" sz="2800" dirty="0">
                <a:solidFill>
                  <a:schemeClr val="bg1"/>
                </a:solidFill>
              </a:rPr>
              <a:t>Co-hosted Seminar on COVID-19</a:t>
            </a:r>
          </a:p>
        </p:txBody>
      </p:sp>
      <p:sp>
        <p:nvSpPr>
          <p:cNvPr id="14" name="TextBox 13">
            <a:extLst>
              <a:ext uri="{FF2B5EF4-FFF2-40B4-BE49-F238E27FC236}">
                <a16:creationId xmlns:a16="http://schemas.microsoft.com/office/drawing/2014/main" id="{6024560E-9EDE-1B4C-A72A-10D595E02A49}"/>
              </a:ext>
            </a:extLst>
          </p:cNvPr>
          <p:cNvSpPr txBox="1"/>
          <p:nvPr/>
        </p:nvSpPr>
        <p:spPr>
          <a:xfrm>
            <a:off x="4348158" y="726497"/>
            <a:ext cx="4752460" cy="1200329"/>
          </a:xfrm>
          <a:prstGeom prst="rect">
            <a:avLst/>
          </a:prstGeom>
          <a:noFill/>
        </p:spPr>
        <p:txBody>
          <a:bodyPr wrap="square" rtlCol="0">
            <a:spAutoFit/>
          </a:bodyPr>
          <a:lstStyle/>
          <a:p>
            <a:pPr algn="ctr"/>
            <a:r>
              <a:rPr lang="en-US" sz="1200" dirty="0">
                <a:solidFill>
                  <a:schemeClr val="bg1"/>
                </a:solidFill>
              </a:rPr>
              <a:t>It is hard to imagine a time of such uncertainty and change. As the virus sweeps all four corners of the Earth, it leaves behind societies, businesses and individual lives needing to be rebuilt. In this co-hosted seminar between Southampton Business School (UK) and TAPMI (India), we consider perspectives on how </a:t>
            </a:r>
            <a:r>
              <a:rPr lang="en-US" sz="1200" dirty="0" err="1">
                <a:solidFill>
                  <a:schemeClr val="bg1"/>
                </a:solidFill>
              </a:rPr>
              <a:t>organisations</a:t>
            </a:r>
            <a:r>
              <a:rPr lang="en-US" sz="1200" dirty="0">
                <a:solidFill>
                  <a:schemeClr val="bg1"/>
                </a:solidFill>
              </a:rPr>
              <a:t> need to respond to the greatest challenge in living memory.</a:t>
            </a:r>
          </a:p>
        </p:txBody>
      </p:sp>
      <p:sp>
        <p:nvSpPr>
          <p:cNvPr id="15" name="TextBox 14">
            <a:extLst>
              <a:ext uri="{FF2B5EF4-FFF2-40B4-BE49-F238E27FC236}">
                <a16:creationId xmlns:a16="http://schemas.microsoft.com/office/drawing/2014/main" id="{023005B0-8E60-6C44-A05D-D74477C6331F}"/>
              </a:ext>
            </a:extLst>
          </p:cNvPr>
          <p:cNvSpPr txBox="1"/>
          <p:nvPr/>
        </p:nvSpPr>
        <p:spPr>
          <a:xfrm>
            <a:off x="4362994" y="2040638"/>
            <a:ext cx="1773106" cy="369332"/>
          </a:xfrm>
          <a:prstGeom prst="rect">
            <a:avLst/>
          </a:prstGeom>
          <a:noFill/>
        </p:spPr>
        <p:txBody>
          <a:bodyPr wrap="square" rtlCol="0">
            <a:spAutoFit/>
          </a:bodyPr>
          <a:lstStyle/>
          <a:p>
            <a:r>
              <a:rPr lang="en-US" dirty="0">
                <a:solidFill>
                  <a:schemeClr val="bg1"/>
                </a:solidFill>
              </a:rPr>
              <a:t>Invited Speakers</a:t>
            </a:r>
          </a:p>
        </p:txBody>
      </p:sp>
      <p:pic>
        <p:nvPicPr>
          <p:cNvPr id="16" name="Picture 15">
            <a:extLst>
              <a:ext uri="{FF2B5EF4-FFF2-40B4-BE49-F238E27FC236}">
                <a16:creationId xmlns:a16="http://schemas.microsoft.com/office/drawing/2014/main" id="{F4A77F6E-5CD9-E849-AF2B-29A2100B3770}"/>
              </a:ext>
            </a:extLst>
          </p:cNvPr>
          <p:cNvPicPr>
            <a:picLocks noChangeAspect="1"/>
          </p:cNvPicPr>
          <p:nvPr/>
        </p:nvPicPr>
        <p:blipFill>
          <a:blip r:embed="rId5"/>
          <a:stretch>
            <a:fillRect/>
          </a:stretch>
        </p:blipFill>
        <p:spPr>
          <a:xfrm>
            <a:off x="4686864" y="2496778"/>
            <a:ext cx="776884" cy="839034"/>
          </a:xfrm>
          <a:prstGeom prst="rect">
            <a:avLst/>
          </a:prstGeom>
          <a:ln>
            <a:noFill/>
          </a:ln>
          <a:effectLst>
            <a:outerShdw blurRad="292100" dist="139700" dir="2700000" algn="tl" rotWithShape="0">
              <a:srgbClr val="333333">
                <a:alpha val="65000"/>
              </a:srgbClr>
            </a:outerShdw>
          </a:effectLst>
        </p:spPr>
      </p:pic>
      <p:sp>
        <p:nvSpPr>
          <p:cNvPr id="22" name="TextBox 21">
            <a:extLst>
              <a:ext uri="{FF2B5EF4-FFF2-40B4-BE49-F238E27FC236}">
                <a16:creationId xmlns:a16="http://schemas.microsoft.com/office/drawing/2014/main" id="{4530B85A-C4E0-CB48-9C5B-948A6EF2727C}"/>
              </a:ext>
            </a:extLst>
          </p:cNvPr>
          <p:cNvSpPr txBox="1"/>
          <p:nvPr/>
        </p:nvSpPr>
        <p:spPr>
          <a:xfrm>
            <a:off x="4905716" y="4510102"/>
            <a:ext cx="3675427" cy="523220"/>
          </a:xfrm>
          <a:prstGeom prst="rect">
            <a:avLst/>
          </a:prstGeom>
          <a:noFill/>
        </p:spPr>
        <p:txBody>
          <a:bodyPr wrap="square" rtlCol="0">
            <a:spAutoFit/>
          </a:bodyPr>
          <a:lstStyle/>
          <a:p>
            <a:pPr algn="ctr"/>
            <a:r>
              <a:rPr lang="en-US" sz="1400" dirty="0">
                <a:solidFill>
                  <a:schemeClr val="bg1"/>
                </a:solidFill>
              </a:rPr>
              <a:t>Please sign up via the Zoom link: </a:t>
            </a:r>
          </a:p>
          <a:p>
            <a:pPr algn="ctr"/>
            <a:r>
              <a:rPr lang="en-US" sz="1400" dirty="0">
                <a:solidFill>
                  <a:schemeClr val="bg1"/>
                </a:solidFill>
                <a:hlinkClick r:id="rId6">
                  <a:extLst>
                    <a:ext uri="{A12FA001-AC4F-418D-AE19-62706E023703}">
                      <ahyp:hlinkClr xmlns:ahyp="http://schemas.microsoft.com/office/drawing/2018/hyperlinkcolor" val="tx"/>
                    </a:ext>
                  </a:extLst>
                </a:hlinkClick>
              </a:rPr>
              <a:t>bit.ly/</a:t>
            </a:r>
            <a:r>
              <a:rPr lang="en-US" sz="1400" dirty="0" err="1">
                <a:solidFill>
                  <a:schemeClr val="bg1"/>
                </a:solidFill>
                <a:hlinkClick r:id="rId6">
                  <a:extLst>
                    <a:ext uri="{A12FA001-AC4F-418D-AE19-62706E023703}">
                      <ahyp:hlinkClr xmlns:ahyp="http://schemas.microsoft.com/office/drawing/2018/hyperlinkcolor" val="tx"/>
                    </a:ext>
                  </a:extLst>
                </a:hlinkClick>
              </a:rPr>
              <a:t>uos-tapmi</a:t>
            </a:r>
            <a:endParaRPr lang="en-US" sz="1400" dirty="0">
              <a:solidFill>
                <a:schemeClr val="bg1"/>
              </a:solidFill>
            </a:endParaRPr>
          </a:p>
        </p:txBody>
      </p:sp>
      <p:sp>
        <p:nvSpPr>
          <p:cNvPr id="4" name="TextBox 3">
            <a:extLst>
              <a:ext uri="{FF2B5EF4-FFF2-40B4-BE49-F238E27FC236}">
                <a16:creationId xmlns:a16="http://schemas.microsoft.com/office/drawing/2014/main" id="{72DFA7A1-B031-7A49-A9A4-E7F89EF0BF68}"/>
              </a:ext>
            </a:extLst>
          </p:cNvPr>
          <p:cNvSpPr txBox="1"/>
          <p:nvPr/>
        </p:nvSpPr>
        <p:spPr>
          <a:xfrm>
            <a:off x="5619639" y="2631589"/>
            <a:ext cx="3374403" cy="615553"/>
          </a:xfrm>
          <a:prstGeom prst="rect">
            <a:avLst/>
          </a:prstGeom>
          <a:noFill/>
        </p:spPr>
        <p:txBody>
          <a:bodyPr wrap="square" rtlCol="0">
            <a:spAutoFit/>
          </a:bodyPr>
          <a:lstStyle/>
          <a:p>
            <a:r>
              <a:rPr lang="en-GB" sz="1000" dirty="0">
                <a:solidFill>
                  <a:schemeClr val="bg1"/>
                </a:solidFill>
              </a:rPr>
              <a:t>Creating &amp; Maintaining Organizational Value in Times of Crisis</a:t>
            </a:r>
          </a:p>
          <a:p>
            <a:endParaRPr lang="en-US" sz="800" dirty="0">
              <a:solidFill>
                <a:schemeClr val="bg1"/>
              </a:solidFill>
            </a:endParaRPr>
          </a:p>
          <a:p>
            <a:r>
              <a:rPr lang="en-US" sz="800" dirty="0" err="1">
                <a:solidFill>
                  <a:schemeClr val="bg1"/>
                </a:solidFill>
              </a:rPr>
              <a:t>Paurav</a:t>
            </a:r>
            <a:r>
              <a:rPr lang="en-US" sz="800" dirty="0">
                <a:solidFill>
                  <a:schemeClr val="bg1"/>
                </a:solidFill>
              </a:rPr>
              <a:t> Shukla, Professor of Marketing,</a:t>
            </a:r>
          </a:p>
          <a:p>
            <a:r>
              <a:rPr lang="en-US" sz="800" dirty="0">
                <a:solidFill>
                  <a:schemeClr val="bg1"/>
                </a:solidFill>
              </a:rPr>
              <a:t>University of Southampton</a:t>
            </a:r>
          </a:p>
        </p:txBody>
      </p:sp>
      <p:sp>
        <p:nvSpPr>
          <p:cNvPr id="20" name="TextBox 19">
            <a:extLst>
              <a:ext uri="{FF2B5EF4-FFF2-40B4-BE49-F238E27FC236}">
                <a16:creationId xmlns:a16="http://schemas.microsoft.com/office/drawing/2014/main" id="{9B0B5275-3238-954F-85C3-F421279E33E1}"/>
              </a:ext>
            </a:extLst>
          </p:cNvPr>
          <p:cNvSpPr txBox="1"/>
          <p:nvPr/>
        </p:nvSpPr>
        <p:spPr>
          <a:xfrm>
            <a:off x="5619639" y="3662795"/>
            <a:ext cx="3374029" cy="646331"/>
          </a:xfrm>
          <a:prstGeom prst="rect">
            <a:avLst/>
          </a:prstGeom>
          <a:noFill/>
        </p:spPr>
        <p:txBody>
          <a:bodyPr wrap="square" rtlCol="0">
            <a:spAutoFit/>
          </a:bodyPr>
          <a:lstStyle/>
          <a:p>
            <a:r>
              <a:rPr lang="en-IN" sz="1000" dirty="0">
                <a:solidFill>
                  <a:schemeClr val="bg1"/>
                </a:solidFill>
              </a:rPr>
              <a:t>Re-imagining Management Education Post COVID-19</a:t>
            </a:r>
          </a:p>
          <a:p>
            <a:endParaRPr lang="en-US" sz="1000" dirty="0">
              <a:solidFill>
                <a:schemeClr val="bg1"/>
              </a:solidFill>
            </a:endParaRPr>
          </a:p>
          <a:p>
            <a:r>
              <a:rPr lang="en-GB" sz="800" dirty="0">
                <a:solidFill>
                  <a:schemeClr val="bg1"/>
                </a:solidFill>
              </a:rPr>
              <a:t>Prof. Madhu </a:t>
            </a:r>
            <a:r>
              <a:rPr lang="en-GB" sz="800" dirty="0" err="1">
                <a:solidFill>
                  <a:schemeClr val="bg1"/>
                </a:solidFill>
              </a:rPr>
              <a:t>Veeraraghavan</a:t>
            </a:r>
            <a:r>
              <a:rPr lang="en-GB" sz="800" dirty="0">
                <a:solidFill>
                  <a:schemeClr val="bg1"/>
                </a:solidFill>
              </a:rPr>
              <a:t>, Director and T.A. Pai Chair Professor of Finance, </a:t>
            </a:r>
          </a:p>
          <a:p>
            <a:r>
              <a:rPr lang="en-US" sz="800" dirty="0">
                <a:solidFill>
                  <a:schemeClr val="bg1"/>
                </a:solidFill>
              </a:rPr>
              <a:t>T.A. Pai Management Institute (TAPMI)</a:t>
            </a:r>
          </a:p>
        </p:txBody>
      </p:sp>
      <p:pic>
        <p:nvPicPr>
          <p:cNvPr id="5" name="Picture 4">
            <a:extLst>
              <a:ext uri="{FF2B5EF4-FFF2-40B4-BE49-F238E27FC236}">
                <a16:creationId xmlns:a16="http://schemas.microsoft.com/office/drawing/2014/main" id="{59264B76-ABB7-422A-9E7C-B520A0EF6050}"/>
              </a:ext>
            </a:extLst>
          </p:cNvPr>
          <p:cNvPicPr>
            <a:picLocks noChangeAspect="1"/>
          </p:cNvPicPr>
          <p:nvPr/>
        </p:nvPicPr>
        <p:blipFill>
          <a:blip r:embed="rId7"/>
          <a:stretch>
            <a:fillRect/>
          </a:stretch>
        </p:blipFill>
        <p:spPr>
          <a:xfrm>
            <a:off x="4686864" y="3537180"/>
            <a:ext cx="776884" cy="845324"/>
          </a:xfrm>
          <a:prstGeom prst="rect">
            <a:avLst/>
          </a:prstGeom>
        </p:spPr>
      </p:pic>
    </p:spTree>
    <p:extLst>
      <p:ext uri="{BB962C8B-B14F-4D97-AF65-F5344CB8AC3E}">
        <p14:creationId xmlns:p14="http://schemas.microsoft.com/office/powerpoint/2010/main" val="487764854"/>
      </p:ext>
    </p:extLst>
  </p:cSld>
  <p:clrMapOvr>
    <a:masterClrMapping/>
  </p:clrMapOvr>
  <p:transition/>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205</TotalTime>
  <Words>162</Words>
  <Application>Microsoft Office PowerPoint</Application>
  <PresentationFormat>On-screen Show (16:9)</PresentationFormat>
  <Paragraphs>17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Lato Light</vt:lpstr>
      <vt:lpstr>Roboto Regular</vt:lpstr>
      <vt:lpstr>Default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Angell R.</dc:creator>
  <cp:lastModifiedBy>Lauren-Sherburn D.</cp:lastModifiedBy>
  <cp:revision>11</cp:revision>
  <dcterms:created xsi:type="dcterms:W3CDTF">2020-05-13T06:47:07Z</dcterms:created>
  <dcterms:modified xsi:type="dcterms:W3CDTF">2020-06-09T15:01:54Z</dcterms:modified>
</cp:coreProperties>
</file>